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4217" r:id="rId1"/>
  </p:sldMasterIdLst>
  <p:notesMasterIdLst>
    <p:notesMasterId r:id="rId3"/>
  </p:notesMasterIdLst>
  <p:handoutMasterIdLst>
    <p:handoutMasterId r:id="rId4"/>
  </p:handoutMasterIdLst>
  <p:sldIdLst>
    <p:sldId id="256" r:id="rId2"/>
  </p:sldIdLst>
  <p:sldSz cx="28803600" cy="36004500"/>
  <p:notesSz cx="6858000" cy="9144000"/>
  <p:custDataLst>
    <p:tags r:id="rId5"/>
  </p:custDataLst>
  <p:defaultTextStyle>
    <a:defPPr>
      <a:defRPr lang="el-GR"/>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1346">
          <p15:clr>
            <a:srgbClr val="A4A3A4"/>
          </p15:clr>
        </p15:guide>
        <p15:guide id="2" pos="90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264" autoAdjust="0"/>
    <p:restoredTop sz="50000" autoAdjust="0"/>
  </p:normalViewPr>
  <p:slideViewPr>
    <p:cSldViewPr showGuides="1">
      <p:cViewPr varScale="1">
        <p:scale>
          <a:sx n="44" d="100"/>
          <a:sy n="44" d="100"/>
        </p:scale>
        <p:origin x="816" y="664"/>
      </p:cViewPr>
      <p:guideLst>
        <p:guide orient="horz" pos="11346"/>
        <p:guide pos="907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784B46F-8467-0B39-A5A5-4FF18821406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584CF6C1-AAAC-70AF-D4C2-5D849827246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Arial" charset="0"/>
              </a:defRPr>
            </a:lvl1pPr>
          </a:lstStyle>
          <a:p>
            <a:pPr>
              <a:defRPr/>
            </a:pPr>
            <a:fld id="{5186F407-F51D-1C49-9D89-5731A3DF08E1}" type="datetimeFigureOut">
              <a:rPr lang="en-US"/>
              <a:pPr>
                <a:defRPr/>
              </a:pPr>
              <a:t>10/17/25</a:t>
            </a:fld>
            <a:endParaRPr lang="en-US"/>
          </a:p>
        </p:txBody>
      </p:sp>
      <p:sp>
        <p:nvSpPr>
          <p:cNvPr id="4" name="Footer Placeholder 3">
            <a:extLst>
              <a:ext uri="{FF2B5EF4-FFF2-40B4-BE49-F238E27FC236}">
                <a16:creationId xmlns:a16="http://schemas.microsoft.com/office/drawing/2014/main" id="{FCAC6ABC-A084-5C93-2C3C-8D3BC8B5150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C1346E2B-A3FA-FAA1-4757-1A5A118CE064}"/>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EAE1D0F-07F0-3545-AB50-A80DD006376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a:extLst>
              <a:ext uri="{FF2B5EF4-FFF2-40B4-BE49-F238E27FC236}">
                <a16:creationId xmlns:a16="http://schemas.microsoft.com/office/drawing/2014/main" id="{312B1B2F-6CA2-D0B3-0B4C-099495CD95E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2 - Θέση ημερομηνίας">
            <a:extLst>
              <a:ext uri="{FF2B5EF4-FFF2-40B4-BE49-F238E27FC236}">
                <a16:creationId xmlns:a16="http://schemas.microsoft.com/office/drawing/2014/main" id="{76B77BF3-C0F5-75F6-CA50-C3C22AB9C4C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6D6D429-94F0-5446-BEE8-E65909E68C7C}" type="datetimeFigureOut">
              <a:rPr lang="en-US"/>
              <a:pPr>
                <a:defRPr/>
              </a:pPr>
              <a:t>10/17/25</a:t>
            </a:fld>
            <a:endParaRPr lang="en-US"/>
          </a:p>
        </p:txBody>
      </p:sp>
      <p:sp>
        <p:nvSpPr>
          <p:cNvPr id="4" name="3 - Θέση εικόνας διαφάνειας">
            <a:extLst>
              <a:ext uri="{FF2B5EF4-FFF2-40B4-BE49-F238E27FC236}">
                <a16:creationId xmlns:a16="http://schemas.microsoft.com/office/drawing/2014/main" id="{2E01DC52-327F-FC8B-423E-EA22765B395D}"/>
              </a:ext>
            </a:extLst>
          </p:cNvPr>
          <p:cNvSpPr>
            <a:spLocks noGrp="1" noRot="1" noChangeAspect="1"/>
          </p:cNvSpPr>
          <p:nvPr>
            <p:ph type="sldImg" idx="2"/>
          </p:nvPr>
        </p:nvSpPr>
        <p:spPr>
          <a:xfrm>
            <a:off x="2057400" y="685800"/>
            <a:ext cx="27432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4 - Θέση σημειώσεων">
            <a:extLst>
              <a:ext uri="{FF2B5EF4-FFF2-40B4-BE49-F238E27FC236}">
                <a16:creationId xmlns:a16="http://schemas.microsoft.com/office/drawing/2014/main" id="{0F050C01-0AE4-0EFE-C7C2-DB38571938A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a:t>Kλικ για επεξεργασία των στυλ του υποδείγματος</a:t>
            </a:r>
          </a:p>
          <a:p>
            <a:pPr lvl="1"/>
            <a:r>
              <a:rPr lang="el-GR" noProof="0"/>
              <a:t>Δεύτερου επιπέδου</a:t>
            </a:r>
          </a:p>
          <a:p>
            <a:pPr lvl="2"/>
            <a:r>
              <a:rPr lang="el-GR" noProof="0"/>
              <a:t>Τρίτου επιπέδου</a:t>
            </a:r>
          </a:p>
          <a:p>
            <a:pPr lvl="3"/>
            <a:r>
              <a:rPr lang="el-GR" noProof="0"/>
              <a:t>Τέταρτου επιπέδου</a:t>
            </a:r>
          </a:p>
          <a:p>
            <a:pPr lvl="4"/>
            <a:r>
              <a:rPr lang="el-GR" noProof="0"/>
              <a:t>Πέμπτου επιπέδου</a:t>
            </a:r>
            <a:endParaRPr lang="en-US" noProof="0"/>
          </a:p>
        </p:txBody>
      </p:sp>
      <p:sp>
        <p:nvSpPr>
          <p:cNvPr id="6" name="5 - Θέση υποσέλιδου">
            <a:extLst>
              <a:ext uri="{FF2B5EF4-FFF2-40B4-BE49-F238E27FC236}">
                <a16:creationId xmlns:a16="http://schemas.microsoft.com/office/drawing/2014/main" id="{BFB0EDF2-0B6F-E9D0-2017-40DA4603367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6 - Θέση αριθμού διαφάνειας">
            <a:extLst>
              <a:ext uri="{FF2B5EF4-FFF2-40B4-BE49-F238E27FC236}">
                <a16:creationId xmlns:a16="http://schemas.microsoft.com/office/drawing/2014/main" id="{41AA373C-A61B-2AD9-1072-A38C5667617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C8B40B63-F683-6F45-95DB-6B212DC879C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Θέση εικόνας διαφάνειας">
            <a:extLst>
              <a:ext uri="{FF2B5EF4-FFF2-40B4-BE49-F238E27FC236}">
                <a16:creationId xmlns:a16="http://schemas.microsoft.com/office/drawing/2014/main" id="{8605B022-6EA1-A506-2D24-BC220E271E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2 - Θέση σημειώσεων">
            <a:extLst>
              <a:ext uri="{FF2B5EF4-FFF2-40B4-BE49-F238E27FC236}">
                <a16:creationId xmlns:a16="http://schemas.microsoft.com/office/drawing/2014/main" id="{7E3038EA-3C23-C3A6-8F16-3C269723E0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3 - Θέση αριθμού διαφάνειας">
            <a:extLst>
              <a:ext uri="{FF2B5EF4-FFF2-40B4-BE49-F238E27FC236}">
                <a16:creationId xmlns:a16="http://schemas.microsoft.com/office/drawing/2014/main" id="{00920AA6-09AC-F69C-0E26-0FFCDF1B98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fld id="{3D74BC0C-CDED-F040-98E7-6921D11E7002}" type="slidenum">
              <a:rPr lang="en-US" altLang="en-US" sz="1200" smtClean="0"/>
              <a:pPr/>
              <a:t>1</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00450" y="5892406"/>
            <a:ext cx="21602700" cy="12534900"/>
          </a:xfrm>
        </p:spPr>
        <p:txBody>
          <a:bodyPr anchor="b"/>
          <a:lstStyle>
            <a:lvl1pPr algn="ctr">
              <a:defRPr sz="14175"/>
            </a:lvl1pPr>
          </a:lstStyle>
          <a:p>
            <a:r>
              <a:rPr lang="en-US"/>
              <a:t>Click to edit Master title style</a:t>
            </a:r>
          </a:p>
        </p:txBody>
      </p:sp>
      <p:sp>
        <p:nvSpPr>
          <p:cNvPr id="3" name="Subtitle 2"/>
          <p:cNvSpPr>
            <a:spLocks noGrp="1"/>
          </p:cNvSpPr>
          <p:nvPr>
            <p:ph type="subTitle" idx="1"/>
          </p:nvPr>
        </p:nvSpPr>
        <p:spPr>
          <a:xfrm>
            <a:off x="3600450" y="18910699"/>
            <a:ext cx="21602700" cy="8692751"/>
          </a:xfrm>
        </p:spPr>
        <p:txBody>
          <a:bodyPr/>
          <a:lstStyle>
            <a:lvl1pPr marL="0" indent="0" algn="ctr">
              <a:buNone/>
              <a:defRPr sz="5670"/>
            </a:lvl1pPr>
            <a:lvl2pPr marL="1080135" indent="0" algn="ctr">
              <a:buNone/>
              <a:defRPr sz="4725"/>
            </a:lvl2pPr>
            <a:lvl3pPr marL="2160270" indent="0" algn="ctr">
              <a:buNone/>
              <a:defRPr sz="4253"/>
            </a:lvl3pPr>
            <a:lvl4pPr marL="3240405" indent="0" algn="ctr">
              <a:buNone/>
              <a:defRPr sz="3780"/>
            </a:lvl4pPr>
            <a:lvl5pPr marL="4320540" indent="0" algn="ctr">
              <a:buNone/>
              <a:defRPr sz="3780"/>
            </a:lvl5pPr>
            <a:lvl6pPr marL="5400675" indent="0" algn="ctr">
              <a:buNone/>
              <a:defRPr sz="3780"/>
            </a:lvl6pPr>
            <a:lvl7pPr marL="6480810" indent="0" algn="ctr">
              <a:buNone/>
              <a:defRPr sz="3780"/>
            </a:lvl7pPr>
            <a:lvl8pPr marL="7560945" indent="0" algn="ctr">
              <a:buNone/>
              <a:defRPr sz="3780"/>
            </a:lvl8pPr>
            <a:lvl9pPr marL="8641080" indent="0" algn="ctr">
              <a:buNone/>
              <a:defRPr sz="3780"/>
            </a:lvl9pPr>
          </a:lstStyle>
          <a:p>
            <a:r>
              <a:rPr lang="en-US"/>
              <a:t>Click to edit Master subtitle style</a:t>
            </a:r>
          </a:p>
        </p:txBody>
      </p:sp>
      <p:sp>
        <p:nvSpPr>
          <p:cNvPr id="4" name="Date Placeholder 3">
            <a:extLst>
              <a:ext uri="{FF2B5EF4-FFF2-40B4-BE49-F238E27FC236}">
                <a16:creationId xmlns:a16="http://schemas.microsoft.com/office/drawing/2014/main" id="{A3982F3D-981B-10E3-8A3B-48B3CB2B867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8464596-9311-E61E-B8B6-0C3B68FD3D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E51E37-E99A-E186-0799-1C58DFB5A882}"/>
              </a:ext>
            </a:extLst>
          </p:cNvPr>
          <p:cNvSpPr>
            <a:spLocks noGrp="1"/>
          </p:cNvSpPr>
          <p:nvPr>
            <p:ph type="sldNum" sz="quarter" idx="12"/>
          </p:nvPr>
        </p:nvSpPr>
        <p:spPr/>
        <p:txBody>
          <a:bodyPr/>
          <a:lstStyle>
            <a:lvl1pPr>
              <a:defRPr/>
            </a:lvl1pPr>
          </a:lstStyle>
          <a:p>
            <a:pPr>
              <a:defRPr/>
            </a:pPr>
            <a:fld id="{A986D98F-9379-074E-8D42-0DE997BCB889}" type="slidenum">
              <a:rPr lang="en-US" altLang="en-US"/>
              <a:pPr>
                <a:defRPr/>
              </a:pPr>
              <a:t>‹#›</a:t>
            </a:fld>
            <a:endParaRPr lang="en-US" altLang="en-US"/>
          </a:p>
        </p:txBody>
      </p:sp>
    </p:spTree>
    <p:extLst>
      <p:ext uri="{BB962C8B-B14F-4D97-AF65-F5344CB8AC3E}">
        <p14:creationId xmlns:p14="http://schemas.microsoft.com/office/powerpoint/2010/main" val="2702823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22DF5B-4578-C8F8-FA1F-2314FBED929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505BA60-03FE-019D-37DE-CE7210B5E88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A959C0A-C287-6AE1-4228-EEFA83AEBB72}"/>
              </a:ext>
            </a:extLst>
          </p:cNvPr>
          <p:cNvSpPr>
            <a:spLocks noGrp="1"/>
          </p:cNvSpPr>
          <p:nvPr>
            <p:ph type="sldNum" sz="quarter" idx="12"/>
          </p:nvPr>
        </p:nvSpPr>
        <p:spPr/>
        <p:txBody>
          <a:bodyPr/>
          <a:lstStyle>
            <a:lvl1pPr>
              <a:defRPr/>
            </a:lvl1pPr>
          </a:lstStyle>
          <a:p>
            <a:pPr>
              <a:defRPr/>
            </a:pPr>
            <a:fld id="{978BA03C-03D2-3C4C-B729-EE569E6D8508}" type="slidenum">
              <a:rPr lang="en-US" altLang="en-US"/>
              <a:pPr>
                <a:defRPr/>
              </a:pPr>
              <a:t>‹#›</a:t>
            </a:fld>
            <a:endParaRPr lang="en-US" altLang="en-US"/>
          </a:p>
        </p:txBody>
      </p:sp>
    </p:spTree>
    <p:extLst>
      <p:ext uri="{BB962C8B-B14F-4D97-AF65-F5344CB8AC3E}">
        <p14:creationId xmlns:p14="http://schemas.microsoft.com/office/powerpoint/2010/main" val="2504671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2576" y="1916906"/>
            <a:ext cx="6210776" cy="30512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80247" y="1916906"/>
            <a:ext cx="18272284" cy="30512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7A14BF-57E8-60A5-63CF-04BA3B3D5B2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63932D3-EDB3-0C6A-E4DC-56E64A21D0A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9110F8-DAEB-8A70-8E9C-98154E86119A}"/>
              </a:ext>
            </a:extLst>
          </p:cNvPr>
          <p:cNvSpPr>
            <a:spLocks noGrp="1"/>
          </p:cNvSpPr>
          <p:nvPr>
            <p:ph type="sldNum" sz="quarter" idx="12"/>
          </p:nvPr>
        </p:nvSpPr>
        <p:spPr/>
        <p:txBody>
          <a:bodyPr/>
          <a:lstStyle>
            <a:lvl1pPr>
              <a:defRPr/>
            </a:lvl1pPr>
          </a:lstStyle>
          <a:p>
            <a:pPr>
              <a:defRPr/>
            </a:pPr>
            <a:fld id="{CA85F96B-2887-F242-BA75-6A9430099332}" type="slidenum">
              <a:rPr lang="en-US" altLang="en-US"/>
              <a:pPr>
                <a:defRPr/>
              </a:pPr>
              <a:t>‹#›</a:t>
            </a:fld>
            <a:endParaRPr lang="en-US" altLang="en-US"/>
          </a:p>
        </p:txBody>
      </p:sp>
    </p:spTree>
    <p:extLst>
      <p:ext uri="{BB962C8B-B14F-4D97-AF65-F5344CB8AC3E}">
        <p14:creationId xmlns:p14="http://schemas.microsoft.com/office/powerpoint/2010/main" val="3972129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Τίτλος, Αντικείμενο και 2 Αντικεί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692151" y="1439864"/>
            <a:ext cx="28403550" cy="5761037"/>
          </a:xfrm>
        </p:spPr>
        <p:txBody>
          <a:bodyPr/>
          <a:lstStyle/>
          <a:p>
            <a:r>
              <a:rPr lang="el-GR"/>
              <a:t>Kλικ για επεξεργασία του τίτλου</a:t>
            </a:r>
            <a:endParaRPr lang="en-US"/>
          </a:p>
        </p:txBody>
      </p:sp>
      <p:sp>
        <p:nvSpPr>
          <p:cNvPr id="3" name="2 - Θέση περιεχομένου"/>
          <p:cNvSpPr>
            <a:spLocks noGrp="1"/>
          </p:cNvSpPr>
          <p:nvPr>
            <p:ph sz="half" idx="1"/>
          </p:nvPr>
        </p:nvSpPr>
        <p:spPr>
          <a:xfrm>
            <a:off x="2160588" y="10080626"/>
            <a:ext cx="13965237" cy="2784475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3 - Θέση περιεχομένου"/>
          <p:cNvSpPr>
            <a:spLocks noGrp="1"/>
          </p:cNvSpPr>
          <p:nvPr>
            <p:ph sz="quarter" idx="2"/>
          </p:nvPr>
        </p:nvSpPr>
        <p:spPr>
          <a:xfrm>
            <a:off x="16278225" y="10080626"/>
            <a:ext cx="13965238" cy="1384617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4 - Θέση περιεχομένου"/>
          <p:cNvSpPr>
            <a:spLocks noGrp="1"/>
          </p:cNvSpPr>
          <p:nvPr>
            <p:ph sz="quarter" idx="3"/>
          </p:nvPr>
        </p:nvSpPr>
        <p:spPr>
          <a:xfrm>
            <a:off x="16278225" y="24079201"/>
            <a:ext cx="13965238" cy="1384617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6" name="5 - Θέση ημερομηνίας">
            <a:extLst>
              <a:ext uri="{FF2B5EF4-FFF2-40B4-BE49-F238E27FC236}">
                <a16:creationId xmlns:a16="http://schemas.microsoft.com/office/drawing/2014/main" id="{EBD14CE4-69D8-34E2-B7C1-05A20CEB4A9F}"/>
              </a:ext>
            </a:extLst>
          </p:cNvPr>
          <p:cNvSpPr>
            <a:spLocks noGrp="1"/>
          </p:cNvSpPr>
          <p:nvPr>
            <p:ph type="dt" sz="half" idx="10"/>
          </p:nvPr>
        </p:nvSpPr>
        <p:spPr>
          <a:xfrm>
            <a:off x="1441450" y="32797750"/>
            <a:ext cx="6718300" cy="2406650"/>
          </a:xfrm>
        </p:spPr>
        <p:txBody>
          <a:bodyPr/>
          <a:lstStyle>
            <a:lvl1pPr>
              <a:defRPr/>
            </a:lvl1pPr>
          </a:lstStyle>
          <a:p>
            <a:pPr>
              <a:defRPr/>
            </a:pPr>
            <a:endParaRPr lang="en-US"/>
          </a:p>
        </p:txBody>
      </p:sp>
      <p:sp>
        <p:nvSpPr>
          <p:cNvPr id="7" name="6 - Θέση υποσέλιδου">
            <a:extLst>
              <a:ext uri="{FF2B5EF4-FFF2-40B4-BE49-F238E27FC236}">
                <a16:creationId xmlns:a16="http://schemas.microsoft.com/office/drawing/2014/main" id="{78949374-7D2E-64D2-E55A-4BF45A3D6940}"/>
              </a:ext>
            </a:extLst>
          </p:cNvPr>
          <p:cNvSpPr>
            <a:spLocks noGrp="1"/>
          </p:cNvSpPr>
          <p:nvPr>
            <p:ph type="ftr" sz="quarter" idx="11"/>
          </p:nvPr>
        </p:nvSpPr>
        <p:spPr>
          <a:xfrm>
            <a:off x="9840913" y="32797750"/>
            <a:ext cx="9121775" cy="2406650"/>
          </a:xfrm>
        </p:spPr>
        <p:txBody>
          <a:bodyPr/>
          <a:lstStyle>
            <a:lvl1pPr>
              <a:defRPr/>
            </a:lvl1pPr>
          </a:lstStyle>
          <a:p>
            <a:pPr>
              <a:defRPr/>
            </a:pPr>
            <a:endParaRPr lang="en-US"/>
          </a:p>
        </p:txBody>
      </p:sp>
      <p:sp>
        <p:nvSpPr>
          <p:cNvPr id="8" name="7 - Θέση αριθμού διαφάνειας">
            <a:extLst>
              <a:ext uri="{FF2B5EF4-FFF2-40B4-BE49-F238E27FC236}">
                <a16:creationId xmlns:a16="http://schemas.microsoft.com/office/drawing/2014/main" id="{C6B51C74-F89D-94C8-3906-7FF178141151}"/>
              </a:ext>
            </a:extLst>
          </p:cNvPr>
          <p:cNvSpPr>
            <a:spLocks noGrp="1"/>
          </p:cNvSpPr>
          <p:nvPr>
            <p:ph type="sldNum" sz="quarter" idx="12"/>
          </p:nvPr>
        </p:nvSpPr>
        <p:spPr>
          <a:xfrm>
            <a:off x="20643850" y="32797750"/>
            <a:ext cx="6718300" cy="2406650"/>
          </a:xfrm>
        </p:spPr>
        <p:txBody>
          <a:bodyPr/>
          <a:lstStyle>
            <a:lvl1pPr>
              <a:defRPr/>
            </a:lvl1pPr>
          </a:lstStyle>
          <a:p>
            <a:pPr>
              <a:defRPr/>
            </a:pPr>
            <a:fld id="{4FFF8661-EA1D-D140-852D-0E3F3B3A2FBC}" type="slidenum">
              <a:rPr lang="en-US" altLang="en-US"/>
              <a:pPr>
                <a:defRPr/>
              </a:pPr>
              <a:t>‹#›</a:t>
            </a:fld>
            <a:endParaRPr lang="en-US" altLang="en-US"/>
          </a:p>
        </p:txBody>
      </p:sp>
    </p:spTree>
    <p:extLst>
      <p:ext uri="{BB962C8B-B14F-4D97-AF65-F5344CB8AC3E}">
        <p14:creationId xmlns:p14="http://schemas.microsoft.com/office/powerpoint/2010/main" val="241946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BD39F5-483D-D209-D482-03C2D5F195A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84B0603-851B-5CC7-BB5F-BB628C1503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E5354EF-09C7-E59C-9886-D2CEE7E6080D}"/>
              </a:ext>
            </a:extLst>
          </p:cNvPr>
          <p:cNvSpPr>
            <a:spLocks noGrp="1"/>
          </p:cNvSpPr>
          <p:nvPr>
            <p:ph type="sldNum" sz="quarter" idx="12"/>
          </p:nvPr>
        </p:nvSpPr>
        <p:spPr/>
        <p:txBody>
          <a:bodyPr/>
          <a:lstStyle>
            <a:lvl1pPr>
              <a:defRPr/>
            </a:lvl1pPr>
          </a:lstStyle>
          <a:p>
            <a:pPr>
              <a:defRPr/>
            </a:pPr>
            <a:fld id="{6154CA9A-3573-0342-B597-A481C53F2595}" type="slidenum">
              <a:rPr lang="en-US" altLang="en-US"/>
              <a:pPr>
                <a:defRPr/>
              </a:pPr>
              <a:t>‹#›</a:t>
            </a:fld>
            <a:endParaRPr lang="en-US" altLang="en-US"/>
          </a:p>
        </p:txBody>
      </p:sp>
    </p:spTree>
    <p:extLst>
      <p:ext uri="{BB962C8B-B14F-4D97-AF65-F5344CB8AC3E}">
        <p14:creationId xmlns:p14="http://schemas.microsoft.com/office/powerpoint/2010/main" val="3834776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246" y="8976127"/>
            <a:ext cx="24843105" cy="14976869"/>
          </a:xfrm>
        </p:spPr>
        <p:txBody>
          <a:bodyPr anchor="b"/>
          <a:lstStyle>
            <a:lvl1pPr>
              <a:defRPr sz="14175"/>
            </a:lvl1pPr>
          </a:lstStyle>
          <a:p>
            <a:r>
              <a:rPr lang="en-US"/>
              <a:t>Click to edit Master title style</a:t>
            </a:r>
          </a:p>
        </p:txBody>
      </p:sp>
      <p:sp>
        <p:nvSpPr>
          <p:cNvPr id="3" name="Text Placeholder 2"/>
          <p:cNvSpPr>
            <a:spLocks noGrp="1"/>
          </p:cNvSpPr>
          <p:nvPr>
            <p:ph type="body" idx="1"/>
          </p:nvPr>
        </p:nvSpPr>
        <p:spPr>
          <a:xfrm>
            <a:off x="1965246" y="24094683"/>
            <a:ext cx="24843105" cy="7875982"/>
          </a:xfrm>
        </p:spPr>
        <p:txBody>
          <a:bodyPr/>
          <a:lstStyle>
            <a:lvl1pPr marL="0" indent="0">
              <a:buNone/>
              <a:defRPr sz="5670">
                <a:solidFill>
                  <a:schemeClr val="tx1">
                    <a:tint val="75000"/>
                  </a:schemeClr>
                </a:solidFill>
              </a:defRPr>
            </a:lvl1pPr>
            <a:lvl2pPr marL="1080135" indent="0">
              <a:buNone/>
              <a:defRPr sz="4725">
                <a:solidFill>
                  <a:schemeClr val="tx1">
                    <a:tint val="75000"/>
                  </a:schemeClr>
                </a:solidFill>
              </a:defRPr>
            </a:lvl2pPr>
            <a:lvl3pPr marL="2160270" indent="0">
              <a:buNone/>
              <a:defRPr sz="4253">
                <a:solidFill>
                  <a:schemeClr val="tx1">
                    <a:tint val="75000"/>
                  </a:schemeClr>
                </a:solidFill>
              </a:defRPr>
            </a:lvl3pPr>
            <a:lvl4pPr marL="3240405" indent="0">
              <a:buNone/>
              <a:defRPr sz="3780">
                <a:solidFill>
                  <a:schemeClr val="tx1">
                    <a:tint val="75000"/>
                  </a:schemeClr>
                </a:solidFill>
              </a:defRPr>
            </a:lvl4pPr>
            <a:lvl5pPr marL="4320540" indent="0">
              <a:buNone/>
              <a:defRPr sz="3780">
                <a:solidFill>
                  <a:schemeClr val="tx1">
                    <a:tint val="75000"/>
                  </a:schemeClr>
                </a:solidFill>
              </a:defRPr>
            </a:lvl5pPr>
            <a:lvl6pPr marL="5400675" indent="0">
              <a:buNone/>
              <a:defRPr sz="3780">
                <a:solidFill>
                  <a:schemeClr val="tx1">
                    <a:tint val="75000"/>
                  </a:schemeClr>
                </a:solidFill>
              </a:defRPr>
            </a:lvl6pPr>
            <a:lvl7pPr marL="6480810" indent="0">
              <a:buNone/>
              <a:defRPr sz="3780">
                <a:solidFill>
                  <a:schemeClr val="tx1">
                    <a:tint val="75000"/>
                  </a:schemeClr>
                </a:solidFill>
              </a:defRPr>
            </a:lvl7pPr>
            <a:lvl8pPr marL="7560945" indent="0">
              <a:buNone/>
              <a:defRPr sz="3780">
                <a:solidFill>
                  <a:schemeClr val="tx1">
                    <a:tint val="75000"/>
                  </a:schemeClr>
                </a:solidFill>
              </a:defRPr>
            </a:lvl8pPr>
            <a:lvl9pPr marL="8641080" indent="0">
              <a:buNone/>
              <a:defRPr sz="378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406FF7-9EE6-51F6-0C14-E96D4D1770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DB5B616-62F0-4618-7718-3030DC4F64B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40AD249-58FB-449D-5472-D44D24E37448}"/>
              </a:ext>
            </a:extLst>
          </p:cNvPr>
          <p:cNvSpPr>
            <a:spLocks noGrp="1"/>
          </p:cNvSpPr>
          <p:nvPr>
            <p:ph type="sldNum" sz="quarter" idx="12"/>
          </p:nvPr>
        </p:nvSpPr>
        <p:spPr/>
        <p:txBody>
          <a:bodyPr/>
          <a:lstStyle>
            <a:lvl1pPr>
              <a:defRPr/>
            </a:lvl1pPr>
          </a:lstStyle>
          <a:p>
            <a:pPr>
              <a:defRPr/>
            </a:pPr>
            <a:fld id="{1CC9915C-DC03-0843-8103-4D64C1DE4A1F}" type="slidenum">
              <a:rPr lang="en-US" altLang="en-US"/>
              <a:pPr>
                <a:defRPr/>
              </a:pPr>
              <a:t>‹#›</a:t>
            </a:fld>
            <a:endParaRPr lang="en-US" altLang="en-US"/>
          </a:p>
        </p:txBody>
      </p:sp>
    </p:spTree>
    <p:extLst>
      <p:ext uri="{BB962C8B-B14F-4D97-AF65-F5344CB8AC3E}">
        <p14:creationId xmlns:p14="http://schemas.microsoft.com/office/powerpoint/2010/main" val="3117544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80248" y="9584531"/>
            <a:ext cx="12241530" cy="2284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581823" y="9584531"/>
            <a:ext cx="12241530" cy="2284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1C5FA09-765C-38AD-569D-7D48EAFEAB91}"/>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3A04DD6-7053-55CF-9B8C-A8BA1CF94D5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628CAB5-4F68-B616-B195-131D43D3F099}"/>
              </a:ext>
            </a:extLst>
          </p:cNvPr>
          <p:cNvSpPr>
            <a:spLocks noGrp="1"/>
          </p:cNvSpPr>
          <p:nvPr>
            <p:ph type="sldNum" sz="quarter" idx="12"/>
          </p:nvPr>
        </p:nvSpPr>
        <p:spPr/>
        <p:txBody>
          <a:bodyPr/>
          <a:lstStyle>
            <a:lvl1pPr>
              <a:defRPr/>
            </a:lvl1pPr>
          </a:lstStyle>
          <a:p>
            <a:pPr>
              <a:defRPr/>
            </a:pPr>
            <a:fld id="{FE1CF836-69F3-A74A-9715-4AA45AAE022D}" type="slidenum">
              <a:rPr lang="en-US" altLang="en-US"/>
              <a:pPr>
                <a:defRPr/>
              </a:pPr>
              <a:t>‹#›</a:t>
            </a:fld>
            <a:endParaRPr lang="en-US" altLang="en-US"/>
          </a:p>
        </p:txBody>
      </p:sp>
    </p:spTree>
    <p:extLst>
      <p:ext uri="{BB962C8B-B14F-4D97-AF65-F5344CB8AC3E}">
        <p14:creationId xmlns:p14="http://schemas.microsoft.com/office/powerpoint/2010/main" val="3895813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999" y="1916909"/>
            <a:ext cx="24843105" cy="6959206"/>
          </a:xfrm>
        </p:spPr>
        <p:txBody>
          <a:bodyPr/>
          <a:lstStyle/>
          <a:p>
            <a:r>
              <a:rPr lang="en-US"/>
              <a:t>Click to edit Master title style</a:t>
            </a:r>
          </a:p>
        </p:txBody>
      </p:sp>
      <p:sp>
        <p:nvSpPr>
          <p:cNvPr id="3" name="Text Placeholder 2"/>
          <p:cNvSpPr>
            <a:spLocks noGrp="1"/>
          </p:cNvSpPr>
          <p:nvPr>
            <p:ph type="body" idx="1"/>
          </p:nvPr>
        </p:nvSpPr>
        <p:spPr>
          <a:xfrm>
            <a:off x="1984000" y="8826106"/>
            <a:ext cx="12185272" cy="4325538"/>
          </a:xfrm>
        </p:spPr>
        <p:txBody>
          <a:bodyPr anchor="b"/>
          <a:lstStyle>
            <a:lvl1pPr marL="0" indent="0">
              <a:buNone/>
              <a:defRPr sz="5670" b="1"/>
            </a:lvl1pPr>
            <a:lvl2pPr marL="1080135" indent="0">
              <a:buNone/>
              <a:defRPr sz="4725" b="1"/>
            </a:lvl2pPr>
            <a:lvl3pPr marL="2160270" indent="0">
              <a:buNone/>
              <a:defRPr sz="4253" b="1"/>
            </a:lvl3pPr>
            <a:lvl4pPr marL="3240405" indent="0">
              <a:buNone/>
              <a:defRPr sz="3780" b="1"/>
            </a:lvl4pPr>
            <a:lvl5pPr marL="4320540" indent="0">
              <a:buNone/>
              <a:defRPr sz="3780" b="1"/>
            </a:lvl5pPr>
            <a:lvl6pPr marL="5400675" indent="0">
              <a:buNone/>
              <a:defRPr sz="3780" b="1"/>
            </a:lvl6pPr>
            <a:lvl7pPr marL="6480810" indent="0">
              <a:buNone/>
              <a:defRPr sz="3780" b="1"/>
            </a:lvl7pPr>
            <a:lvl8pPr marL="7560945" indent="0">
              <a:buNone/>
              <a:defRPr sz="3780" b="1"/>
            </a:lvl8pPr>
            <a:lvl9pPr marL="8641080" indent="0">
              <a:buNone/>
              <a:defRPr sz="3780" b="1"/>
            </a:lvl9pPr>
          </a:lstStyle>
          <a:p>
            <a:pPr lvl="0"/>
            <a:r>
              <a:rPr lang="en-US"/>
              <a:t>Click to edit Master text styles</a:t>
            </a:r>
          </a:p>
        </p:txBody>
      </p:sp>
      <p:sp>
        <p:nvSpPr>
          <p:cNvPr id="4" name="Content Placeholder 3"/>
          <p:cNvSpPr>
            <a:spLocks noGrp="1"/>
          </p:cNvSpPr>
          <p:nvPr>
            <p:ph sz="half" idx="2"/>
          </p:nvPr>
        </p:nvSpPr>
        <p:spPr>
          <a:xfrm>
            <a:off x="1984000" y="13151644"/>
            <a:ext cx="12185272" cy="193440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4581822" y="8826106"/>
            <a:ext cx="12245282" cy="4325538"/>
          </a:xfrm>
        </p:spPr>
        <p:txBody>
          <a:bodyPr anchor="b"/>
          <a:lstStyle>
            <a:lvl1pPr marL="0" indent="0">
              <a:buNone/>
              <a:defRPr sz="5670" b="1"/>
            </a:lvl1pPr>
            <a:lvl2pPr marL="1080135" indent="0">
              <a:buNone/>
              <a:defRPr sz="4725" b="1"/>
            </a:lvl2pPr>
            <a:lvl3pPr marL="2160270" indent="0">
              <a:buNone/>
              <a:defRPr sz="4253" b="1"/>
            </a:lvl3pPr>
            <a:lvl4pPr marL="3240405" indent="0">
              <a:buNone/>
              <a:defRPr sz="3780" b="1"/>
            </a:lvl4pPr>
            <a:lvl5pPr marL="4320540" indent="0">
              <a:buNone/>
              <a:defRPr sz="3780" b="1"/>
            </a:lvl5pPr>
            <a:lvl6pPr marL="5400675" indent="0">
              <a:buNone/>
              <a:defRPr sz="3780" b="1"/>
            </a:lvl6pPr>
            <a:lvl7pPr marL="6480810" indent="0">
              <a:buNone/>
              <a:defRPr sz="3780" b="1"/>
            </a:lvl7pPr>
            <a:lvl8pPr marL="7560945" indent="0">
              <a:buNone/>
              <a:defRPr sz="3780" b="1"/>
            </a:lvl8pPr>
            <a:lvl9pPr marL="8641080" indent="0">
              <a:buNone/>
              <a:defRPr sz="3780" b="1"/>
            </a:lvl9pPr>
          </a:lstStyle>
          <a:p>
            <a:pPr lvl="0"/>
            <a:r>
              <a:rPr lang="en-US"/>
              <a:t>Click to edit Master text styles</a:t>
            </a:r>
          </a:p>
        </p:txBody>
      </p:sp>
      <p:sp>
        <p:nvSpPr>
          <p:cNvPr id="6" name="Content Placeholder 5"/>
          <p:cNvSpPr>
            <a:spLocks noGrp="1"/>
          </p:cNvSpPr>
          <p:nvPr>
            <p:ph sz="quarter" idx="4"/>
          </p:nvPr>
        </p:nvSpPr>
        <p:spPr>
          <a:xfrm>
            <a:off x="14581822" y="13151644"/>
            <a:ext cx="12245282" cy="193440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E121260C-F48B-A0AB-B7E0-C201B4C9DA27}"/>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4A6161BA-B5DF-252B-3358-5F8D2C97C8B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0D6DA0A-2FB7-CB96-07F3-359348E72073}"/>
              </a:ext>
            </a:extLst>
          </p:cNvPr>
          <p:cNvSpPr>
            <a:spLocks noGrp="1"/>
          </p:cNvSpPr>
          <p:nvPr>
            <p:ph type="sldNum" sz="quarter" idx="12"/>
          </p:nvPr>
        </p:nvSpPr>
        <p:spPr/>
        <p:txBody>
          <a:bodyPr/>
          <a:lstStyle>
            <a:lvl1pPr>
              <a:defRPr/>
            </a:lvl1pPr>
          </a:lstStyle>
          <a:p>
            <a:pPr>
              <a:defRPr/>
            </a:pPr>
            <a:fld id="{AD90CCCC-5C27-4E4E-B79D-3FE54D29A5BD}" type="slidenum">
              <a:rPr lang="en-US" altLang="en-US"/>
              <a:pPr>
                <a:defRPr/>
              </a:pPr>
              <a:t>‹#›</a:t>
            </a:fld>
            <a:endParaRPr lang="en-US" altLang="en-US"/>
          </a:p>
        </p:txBody>
      </p:sp>
    </p:spTree>
    <p:extLst>
      <p:ext uri="{BB962C8B-B14F-4D97-AF65-F5344CB8AC3E}">
        <p14:creationId xmlns:p14="http://schemas.microsoft.com/office/powerpoint/2010/main" val="41814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798F616-C067-6D20-60CF-5486402BDD3C}"/>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A361241A-0AC3-6F2E-3DE4-C5F4344C022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C75EE9F-E177-8B48-88C8-2633494E12AB}"/>
              </a:ext>
            </a:extLst>
          </p:cNvPr>
          <p:cNvSpPr>
            <a:spLocks noGrp="1"/>
          </p:cNvSpPr>
          <p:nvPr>
            <p:ph type="sldNum" sz="quarter" idx="12"/>
          </p:nvPr>
        </p:nvSpPr>
        <p:spPr/>
        <p:txBody>
          <a:bodyPr/>
          <a:lstStyle>
            <a:lvl1pPr>
              <a:defRPr/>
            </a:lvl1pPr>
          </a:lstStyle>
          <a:p>
            <a:pPr>
              <a:defRPr/>
            </a:pPr>
            <a:fld id="{E6C2AD42-3154-EE4C-9D90-B1D84660E453}" type="slidenum">
              <a:rPr lang="en-US" altLang="en-US"/>
              <a:pPr>
                <a:defRPr/>
              </a:pPr>
              <a:t>‹#›</a:t>
            </a:fld>
            <a:endParaRPr lang="en-US" altLang="en-US"/>
          </a:p>
        </p:txBody>
      </p:sp>
    </p:spTree>
    <p:extLst>
      <p:ext uri="{BB962C8B-B14F-4D97-AF65-F5344CB8AC3E}">
        <p14:creationId xmlns:p14="http://schemas.microsoft.com/office/powerpoint/2010/main" val="1678265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02B8E13-FFF7-AA2C-0C76-B321F653F378}"/>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08C31AC6-1294-0110-88A4-EF935013754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8F7A817-11A8-36A9-9895-E2FD3D5366E4}"/>
              </a:ext>
            </a:extLst>
          </p:cNvPr>
          <p:cNvSpPr>
            <a:spLocks noGrp="1"/>
          </p:cNvSpPr>
          <p:nvPr>
            <p:ph type="sldNum" sz="quarter" idx="12"/>
          </p:nvPr>
        </p:nvSpPr>
        <p:spPr/>
        <p:txBody>
          <a:bodyPr/>
          <a:lstStyle>
            <a:lvl1pPr>
              <a:defRPr/>
            </a:lvl1pPr>
          </a:lstStyle>
          <a:p>
            <a:pPr>
              <a:defRPr/>
            </a:pPr>
            <a:fld id="{69FC1E0C-61BB-8E44-B1F4-19F87BCB9A53}" type="slidenum">
              <a:rPr lang="en-US" altLang="en-US"/>
              <a:pPr>
                <a:defRPr/>
              </a:pPr>
              <a:t>‹#›</a:t>
            </a:fld>
            <a:endParaRPr lang="en-US" altLang="en-US"/>
          </a:p>
        </p:txBody>
      </p:sp>
    </p:spTree>
    <p:extLst>
      <p:ext uri="{BB962C8B-B14F-4D97-AF65-F5344CB8AC3E}">
        <p14:creationId xmlns:p14="http://schemas.microsoft.com/office/powerpoint/2010/main" val="41025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4000" y="2400300"/>
            <a:ext cx="9289910" cy="8401050"/>
          </a:xfrm>
        </p:spPr>
        <p:txBody>
          <a:bodyPr anchor="b"/>
          <a:lstStyle>
            <a:lvl1pPr>
              <a:defRPr sz="7560"/>
            </a:lvl1pPr>
          </a:lstStyle>
          <a:p>
            <a:r>
              <a:rPr lang="en-US"/>
              <a:t>Click to edit Master title style</a:t>
            </a:r>
          </a:p>
        </p:txBody>
      </p:sp>
      <p:sp>
        <p:nvSpPr>
          <p:cNvPr id="3" name="Content Placeholder 2"/>
          <p:cNvSpPr>
            <a:spLocks noGrp="1"/>
          </p:cNvSpPr>
          <p:nvPr>
            <p:ph idx="1"/>
          </p:nvPr>
        </p:nvSpPr>
        <p:spPr>
          <a:xfrm>
            <a:off x="12245281" y="5183984"/>
            <a:ext cx="14581823" cy="25586531"/>
          </a:xfrm>
        </p:spPr>
        <p:txBody>
          <a:bodyPr/>
          <a:lstStyle>
            <a:lvl1pPr>
              <a:defRPr sz="7560"/>
            </a:lvl1pPr>
            <a:lvl2pPr>
              <a:defRPr sz="6615"/>
            </a:lvl2pPr>
            <a:lvl3pPr>
              <a:defRPr sz="5670"/>
            </a:lvl3pPr>
            <a:lvl4pPr>
              <a:defRPr sz="4725"/>
            </a:lvl4pPr>
            <a:lvl5pPr>
              <a:defRPr sz="4725"/>
            </a:lvl5pPr>
            <a:lvl6pPr>
              <a:defRPr sz="4725"/>
            </a:lvl6pPr>
            <a:lvl7pPr>
              <a:defRPr sz="4725"/>
            </a:lvl7pPr>
            <a:lvl8pPr>
              <a:defRPr sz="4725"/>
            </a:lvl8pPr>
            <a:lvl9pPr>
              <a:defRPr sz="47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984000" y="10801350"/>
            <a:ext cx="9289910" cy="20010837"/>
          </a:xfrm>
        </p:spPr>
        <p:txBody>
          <a:bodyPr/>
          <a:lstStyle>
            <a:lvl1pPr marL="0" indent="0">
              <a:buNone/>
              <a:defRPr sz="3780"/>
            </a:lvl1pPr>
            <a:lvl2pPr marL="1080135" indent="0">
              <a:buNone/>
              <a:defRPr sz="3308"/>
            </a:lvl2pPr>
            <a:lvl3pPr marL="2160270" indent="0">
              <a:buNone/>
              <a:defRPr sz="2835"/>
            </a:lvl3pPr>
            <a:lvl4pPr marL="3240405" indent="0">
              <a:buNone/>
              <a:defRPr sz="2363"/>
            </a:lvl4pPr>
            <a:lvl5pPr marL="4320540" indent="0">
              <a:buNone/>
              <a:defRPr sz="2363"/>
            </a:lvl5pPr>
            <a:lvl6pPr marL="5400675" indent="0">
              <a:buNone/>
              <a:defRPr sz="2363"/>
            </a:lvl6pPr>
            <a:lvl7pPr marL="6480810" indent="0">
              <a:buNone/>
              <a:defRPr sz="2363"/>
            </a:lvl7pPr>
            <a:lvl8pPr marL="7560945" indent="0">
              <a:buNone/>
              <a:defRPr sz="2363"/>
            </a:lvl8pPr>
            <a:lvl9pPr marL="8641080" indent="0">
              <a:buNone/>
              <a:defRPr sz="2363"/>
            </a:lvl9pPr>
          </a:lstStyle>
          <a:p>
            <a:pPr lvl="0"/>
            <a:r>
              <a:rPr lang="en-US"/>
              <a:t>Click to edit Master text styles</a:t>
            </a:r>
          </a:p>
        </p:txBody>
      </p:sp>
      <p:sp>
        <p:nvSpPr>
          <p:cNvPr id="5" name="Date Placeholder 3">
            <a:extLst>
              <a:ext uri="{FF2B5EF4-FFF2-40B4-BE49-F238E27FC236}">
                <a16:creationId xmlns:a16="http://schemas.microsoft.com/office/drawing/2014/main" id="{5CC09062-B32F-B742-203C-8AB1F1B27BB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B966332-4102-EEF6-19A3-19408863725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A2A2593-426E-65B8-6246-AE55172296D5}"/>
              </a:ext>
            </a:extLst>
          </p:cNvPr>
          <p:cNvSpPr>
            <a:spLocks noGrp="1"/>
          </p:cNvSpPr>
          <p:nvPr>
            <p:ph type="sldNum" sz="quarter" idx="12"/>
          </p:nvPr>
        </p:nvSpPr>
        <p:spPr/>
        <p:txBody>
          <a:bodyPr/>
          <a:lstStyle>
            <a:lvl1pPr>
              <a:defRPr/>
            </a:lvl1pPr>
          </a:lstStyle>
          <a:p>
            <a:pPr>
              <a:defRPr/>
            </a:pPr>
            <a:fld id="{0A227302-7A24-ED4C-9B05-4128F2102F56}" type="slidenum">
              <a:rPr lang="en-US" altLang="en-US"/>
              <a:pPr>
                <a:defRPr/>
              </a:pPr>
              <a:t>‹#›</a:t>
            </a:fld>
            <a:endParaRPr lang="en-US" altLang="en-US"/>
          </a:p>
        </p:txBody>
      </p:sp>
    </p:spTree>
    <p:extLst>
      <p:ext uri="{BB962C8B-B14F-4D97-AF65-F5344CB8AC3E}">
        <p14:creationId xmlns:p14="http://schemas.microsoft.com/office/powerpoint/2010/main" val="309900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4000" y="2400300"/>
            <a:ext cx="9289910" cy="8401050"/>
          </a:xfrm>
        </p:spPr>
        <p:txBody>
          <a:bodyPr anchor="b"/>
          <a:lstStyle>
            <a:lvl1pPr>
              <a:defRPr sz="7560"/>
            </a:lvl1pPr>
          </a:lstStyle>
          <a:p>
            <a:r>
              <a:rPr lang="en-US"/>
              <a:t>Click to edit Master title style</a:t>
            </a:r>
          </a:p>
        </p:txBody>
      </p:sp>
      <p:sp>
        <p:nvSpPr>
          <p:cNvPr id="3" name="Picture Placeholder 2"/>
          <p:cNvSpPr>
            <a:spLocks noGrp="1"/>
          </p:cNvSpPr>
          <p:nvPr>
            <p:ph type="pic" idx="1"/>
          </p:nvPr>
        </p:nvSpPr>
        <p:spPr>
          <a:xfrm>
            <a:off x="12245281" y="5183984"/>
            <a:ext cx="14581823" cy="25586531"/>
          </a:xfrm>
        </p:spPr>
        <p:txBody>
          <a:bodyPr rtlCol="0">
            <a:normAutofit/>
          </a:bodyPr>
          <a:lstStyle>
            <a:lvl1pPr marL="0" indent="0">
              <a:buNone/>
              <a:defRPr sz="7560"/>
            </a:lvl1pPr>
            <a:lvl2pPr marL="1080135" indent="0">
              <a:buNone/>
              <a:defRPr sz="6615"/>
            </a:lvl2pPr>
            <a:lvl3pPr marL="2160270" indent="0">
              <a:buNone/>
              <a:defRPr sz="5670"/>
            </a:lvl3pPr>
            <a:lvl4pPr marL="3240405" indent="0">
              <a:buNone/>
              <a:defRPr sz="4725"/>
            </a:lvl4pPr>
            <a:lvl5pPr marL="4320540" indent="0">
              <a:buNone/>
              <a:defRPr sz="4725"/>
            </a:lvl5pPr>
            <a:lvl6pPr marL="5400675" indent="0">
              <a:buNone/>
              <a:defRPr sz="4725"/>
            </a:lvl6pPr>
            <a:lvl7pPr marL="6480810" indent="0">
              <a:buNone/>
              <a:defRPr sz="4725"/>
            </a:lvl7pPr>
            <a:lvl8pPr marL="7560945" indent="0">
              <a:buNone/>
              <a:defRPr sz="4725"/>
            </a:lvl8pPr>
            <a:lvl9pPr marL="8641080" indent="0">
              <a:buNone/>
              <a:defRPr sz="4725"/>
            </a:lvl9pPr>
          </a:lstStyle>
          <a:p>
            <a:pPr lvl="0"/>
            <a:endParaRPr lang="en-US" noProof="0"/>
          </a:p>
        </p:txBody>
      </p:sp>
      <p:sp>
        <p:nvSpPr>
          <p:cNvPr id="4" name="Text Placeholder 3"/>
          <p:cNvSpPr>
            <a:spLocks noGrp="1"/>
          </p:cNvSpPr>
          <p:nvPr>
            <p:ph type="body" sz="half" idx="2"/>
          </p:nvPr>
        </p:nvSpPr>
        <p:spPr>
          <a:xfrm>
            <a:off x="1984000" y="10801350"/>
            <a:ext cx="9289910" cy="20010837"/>
          </a:xfrm>
        </p:spPr>
        <p:txBody>
          <a:bodyPr/>
          <a:lstStyle>
            <a:lvl1pPr marL="0" indent="0">
              <a:buNone/>
              <a:defRPr sz="3780"/>
            </a:lvl1pPr>
            <a:lvl2pPr marL="1080135" indent="0">
              <a:buNone/>
              <a:defRPr sz="3308"/>
            </a:lvl2pPr>
            <a:lvl3pPr marL="2160270" indent="0">
              <a:buNone/>
              <a:defRPr sz="2835"/>
            </a:lvl3pPr>
            <a:lvl4pPr marL="3240405" indent="0">
              <a:buNone/>
              <a:defRPr sz="2363"/>
            </a:lvl4pPr>
            <a:lvl5pPr marL="4320540" indent="0">
              <a:buNone/>
              <a:defRPr sz="2363"/>
            </a:lvl5pPr>
            <a:lvl6pPr marL="5400675" indent="0">
              <a:buNone/>
              <a:defRPr sz="2363"/>
            </a:lvl6pPr>
            <a:lvl7pPr marL="6480810" indent="0">
              <a:buNone/>
              <a:defRPr sz="2363"/>
            </a:lvl7pPr>
            <a:lvl8pPr marL="7560945" indent="0">
              <a:buNone/>
              <a:defRPr sz="2363"/>
            </a:lvl8pPr>
            <a:lvl9pPr marL="8641080" indent="0">
              <a:buNone/>
              <a:defRPr sz="2363"/>
            </a:lvl9pPr>
          </a:lstStyle>
          <a:p>
            <a:pPr lvl="0"/>
            <a:r>
              <a:rPr lang="en-US"/>
              <a:t>Click to edit Master text styles</a:t>
            </a:r>
          </a:p>
        </p:txBody>
      </p:sp>
      <p:sp>
        <p:nvSpPr>
          <p:cNvPr id="5" name="Date Placeholder 3">
            <a:extLst>
              <a:ext uri="{FF2B5EF4-FFF2-40B4-BE49-F238E27FC236}">
                <a16:creationId xmlns:a16="http://schemas.microsoft.com/office/drawing/2014/main" id="{40064202-2F8A-EAFE-CDA1-430B80F96EFB}"/>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F94F0899-C843-5711-4280-A12CA1CBAFC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74CE409-94CC-7D71-25F3-1D02BD065933}"/>
              </a:ext>
            </a:extLst>
          </p:cNvPr>
          <p:cNvSpPr>
            <a:spLocks noGrp="1"/>
          </p:cNvSpPr>
          <p:nvPr>
            <p:ph type="sldNum" sz="quarter" idx="12"/>
          </p:nvPr>
        </p:nvSpPr>
        <p:spPr/>
        <p:txBody>
          <a:bodyPr/>
          <a:lstStyle>
            <a:lvl1pPr>
              <a:defRPr/>
            </a:lvl1pPr>
          </a:lstStyle>
          <a:p>
            <a:pPr>
              <a:defRPr/>
            </a:pPr>
            <a:fld id="{A3C905B0-9DB4-DD4F-BC7D-F8F598507660}" type="slidenum">
              <a:rPr lang="en-US" altLang="en-US"/>
              <a:pPr>
                <a:defRPr/>
              </a:pPr>
              <a:t>‹#›</a:t>
            </a:fld>
            <a:endParaRPr lang="en-US" altLang="en-US"/>
          </a:p>
        </p:txBody>
      </p:sp>
    </p:spTree>
    <p:extLst>
      <p:ext uri="{BB962C8B-B14F-4D97-AF65-F5344CB8AC3E}">
        <p14:creationId xmlns:p14="http://schemas.microsoft.com/office/powerpoint/2010/main" val="235525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7A29756-B8B1-A327-5A61-12548C98A743}"/>
              </a:ext>
            </a:extLst>
          </p:cNvPr>
          <p:cNvSpPr>
            <a:spLocks noGrp="1"/>
          </p:cNvSpPr>
          <p:nvPr>
            <p:ph type="title"/>
          </p:nvPr>
        </p:nvSpPr>
        <p:spPr bwMode="auto">
          <a:xfrm>
            <a:off x="1979613" y="1917700"/>
            <a:ext cx="2484437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EC23DDBA-EA20-687F-380C-2BE4DE320469}"/>
              </a:ext>
            </a:extLst>
          </p:cNvPr>
          <p:cNvSpPr>
            <a:spLocks noGrp="1"/>
          </p:cNvSpPr>
          <p:nvPr>
            <p:ph type="body" idx="1"/>
          </p:nvPr>
        </p:nvSpPr>
        <p:spPr bwMode="auto">
          <a:xfrm>
            <a:off x="1979613" y="9583738"/>
            <a:ext cx="24844375" cy="2284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37C0D63-6893-5C93-DB0A-2D1D10497172}"/>
              </a:ext>
            </a:extLst>
          </p:cNvPr>
          <p:cNvSpPr>
            <a:spLocks noGrp="1"/>
          </p:cNvSpPr>
          <p:nvPr>
            <p:ph type="dt" sz="half" idx="2"/>
          </p:nvPr>
        </p:nvSpPr>
        <p:spPr>
          <a:xfrm>
            <a:off x="1979613" y="33370838"/>
            <a:ext cx="6481762" cy="1917700"/>
          </a:xfrm>
          <a:prstGeom prst="rect">
            <a:avLst/>
          </a:prstGeom>
        </p:spPr>
        <p:txBody>
          <a:bodyPr vert="horz" lIns="91440" tIns="45720" rIns="91440" bIns="45720" rtlCol="0" anchor="ctr"/>
          <a:lstStyle>
            <a:lvl1pPr algn="l">
              <a:defRPr sz="2835">
                <a:solidFill>
                  <a:schemeClr val="tx1">
                    <a:tint val="75000"/>
                  </a:schemeClr>
                </a:solidFill>
                <a:latin typeface="Arial" charset="0"/>
              </a:defRPr>
            </a:lvl1pPr>
          </a:lstStyle>
          <a:p>
            <a:pPr>
              <a:defRPr/>
            </a:pPr>
            <a:endParaRPr lang="en-US"/>
          </a:p>
        </p:txBody>
      </p:sp>
      <p:sp>
        <p:nvSpPr>
          <p:cNvPr id="5" name="Footer Placeholder 4">
            <a:extLst>
              <a:ext uri="{FF2B5EF4-FFF2-40B4-BE49-F238E27FC236}">
                <a16:creationId xmlns:a16="http://schemas.microsoft.com/office/drawing/2014/main" id="{895C61CA-1909-5C84-56D3-1F49864AF143}"/>
              </a:ext>
            </a:extLst>
          </p:cNvPr>
          <p:cNvSpPr>
            <a:spLocks noGrp="1"/>
          </p:cNvSpPr>
          <p:nvPr>
            <p:ph type="ftr" sz="quarter" idx="3"/>
          </p:nvPr>
        </p:nvSpPr>
        <p:spPr>
          <a:xfrm>
            <a:off x="9540875" y="33370838"/>
            <a:ext cx="9721850" cy="1917700"/>
          </a:xfrm>
          <a:prstGeom prst="rect">
            <a:avLst/>
          </a:prstGeom>
        </p:spPr>
        <p:txBody>
          <a:bodyPr vert="horz" lIns="91440" tIns="45720" rIns="91440" bIns="45720" rtlCol="0" anchor="ctr"/>
          <a:lstStyle>
            <a:lvl1pPr algn="ctr">
              <a:defRPr sz="2835">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BFA2F629-C289-0138-6C21-CA110290BD12}"/>
              </a:ext>
            </a:extLst>
          </p:cNvPr>
          <p:cNvSpPr>
            <a:spLocks noGrp="1"/>
          </p:cNvSpPr>
          <p:nvPr>
            <p:ph type="sldNum" sz="quarter" idx="4"/>
          </p:nvPr>
        </p:nvSpPr>
        <p:spPr>
          <a:xfrm>
            <a:off x="20342225" y="33370838"/>
            <a:ext cx="6481763" cy="1917700"/>
          </a:xfrm>
          <a:prstGeom prst="rect">
            <a:avLst/>
          </a:prstGeom>
        </p:spPr>
        <p:txBody>
          <a:bodyPr vert="horz" wrap="square" lIns="91440" tIns="45720" rIns="91440" bIns="45720" numCol="1" anchor="ctr" anchorCtr="0" compatLnSpc="1">
            <a:prstTxWarp prst="textNoShape">
              <a:avLst/>
            </a:prstTxWarp>
          </a:bodyPr>
          <a:lstStyle>
            <a:lvl1pPr algn="r">
              <a:defRPr sz="2800">
                <a:solidFill>
                  <a:srgbClr val="898989"/>
                </a:solidFill>
              </a:defRPr>
            </a:lvl1pPr>
          </a:lstStyle>
          <a:p>
            <a:pPr>
              <a:defRPr/>
            </a:pPr>
            <a:fld id="{16EAC4DD-C283-CB41-96D9-B1E24ECD631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 id="2147484320" r:id="rId12"/>
  </p:sldLayoutIdLst>
  <p:txStyles>
    <p:titleStyle>
      <a:lvl1pPr algn="l" defTabSz="2159000" rtl="0" eaLnBrk="0" fontAlgn="base" hangingPunct="0">
        <a:lnSpc>
          <a:spcPct val="90000"/>
        </a:lnSpc>
        <a:spcBef>
          <a:spcPct val="0"/>
        </a:spcBef>
        <a:spcAft>
          <a:spcPct val="0"/>
        </a:spcAft>
        <a:defRPr sz="10300" kern="1200">
          <a:solidFill>
            <a:schemeClr val="tx1"/>
          </a:solidFill>
          <a:latin typeface="+mj-lt"/>
          <a:ea typeface="+mj-ea"/>
          <a:cs typeface="+mj-cs"/>
        </a:defRPr>
      </a:lvl1pPr>
      <a:lvl2pPr algn="l" defTabSz="2159000" rtl="0" eaLnBrk="0" fontAlgn="base" hangingPunct="0">
        <a:lnSpc>
          <a:spcPct val="90000"/>
        </a:lnSpc>
        <a:spcBef>
          <a:spcPct val="0"/>
        </a:spcBef>
        <a:spcAft>
          <a:spcPct val="0"/>
        </a:spcAft>
        <a:defRPr sz="10300">
          <a:solidFill>
            <a:schemeClr val="tx1"/>
          </a:solidFill>
          <a:latin typeface="Calibri Light" charset="0"/>
        </a:defRPr>
      </a:lvl2pPr>
      <a:lvl3pPr algn="l" defTabSz="2159000" rtl="0" eaLnBrk="0" fontAlgn="base" hangingPunct="0">
        <a:lnSpc>
          <a:spcPct val="90000"/>
        </a:lnSpc>
        <a:spcBef>
          <a:spcPct val="0"/>
        </a:spcBef>
        <a:spcAft>
          <a:spcPct val="0"/>
        </a:spcAft>
        <a:defRPr sz="10300">
          <a:solidFill>
            <a:schemeClr val="tx1"/>
          </a:solidFill>
          <a:latin typeface="Calibri Light" charset="0"/>
        </a:defRPr>
      </a:lvl3pPr>
      <a:lvl4pPr algn="l" defTabSz="2159000" rtl="0" eaLnBrk="0" fontAlgn="base" hangingPunct="0">
        <a:lnSpc>
          <a:spcPct val="90000"/>
        </a:lnSpc>
        <a:spcBef>
          <a:spcPct val="0"/>
        </a:spcBef>
        <a:spcAft>
          <a:spcPct val="0"/>
        </a:spcAft>
        <a:defRPr sz="10300">
          <a:solidFill>
            <a:schemeClr val="tx1"/>
          </a:solidFill>
          <a:latin typeface="Calibri Light" charset="0"/>
        </a:defRPr>
      </a:lvl4pPr>
      <a:lvl5pPr algn="l" defTabSz="2159000" rtl="0" eaLnBrk="0" fontAlgn="base" hangingPunct="0">
        <a:lnSpc>
          <a:spcPct val="90000"/>
        </a:lnSpc>
        <a:spcBef>
          <a:spcPct val="0"/>
        </a:spcBef>
        <a:spcAft>
          <a:spcPct val="0"/>
        </a:spcAft>
        <a:defRPr sz="10300">
          <a:solidFill>
            <a:schemeClr val="tx1"/>
          </a:solidFill>
          <a:latin typeface="Calibri Light" charset="0"/>
        </a:defRPr>
      </a:lvl5pPr>
      <a:lvl6pPr marL="457200" algn="l" defTabSz="2159000" rtl="0" fontAlgn="base">
        <a:lnSpc>
          <a:spcPct val="90000"/>
        </a:lnSpc>
        <a:spcBef>
          <a:spcPct val="0"/>
        </a:spcBef>
        <a:spcAft>
          <a:spcPct val="0"/>
        </a:spcAft>
        <a:defRPr sz="10300">
          <a:solidFill>
            <a:schemeClr val="tx1"/>
          </a:solidFill>
          <a:latin typeface="Calibri Light" charset="0"/>
        </a:defRPr>
      </a:lvl6pPr>
      <a:lvl7pPr marL="914400" algn="l" defTabSz="2159000" rtl="0" fontAlgn="base">
        <a:lnSpc>
          <a:spcPct val="90000"/>
        </a:lnSpc>
        <a:spcBef>
          <a:spcPct val="0"/>
        </a:spcBef>
        <a:spcAft>
          <a:spcPct val="0"/>
        </a:spcAft>
        <a:defRPr sz="10300">
          <a:solidFill>
            <a:schemeClr val="tx1"/>
          </a:solidFill>
          <a:latin typeface="Calibri Light" charset="0"/>
        </a:defRPr>
      </a:lvl7pPr>
      <a:lvl8pPr marL="1371600" algn="l" defTabSz="2159000" rtl="0" fontAlgn="base">
        <a:lnSpc>
          <a:spcPct val="90000"/>
        </a:lnSpc>
        <a:spcBef>
          <a:spcPct val="0"/>
        </a:spcBef>
        <a:spcAft>
          <a:spcPct val="0"/>
        </a:spcAft>
        <a:defRPr sz="10300">
          <a:solidFill>
            <a:schemeClr val="tx1"/>
          </a:solidFill>
          <a:latin typeface="Calibri Light" charset="0"/>
        </a:defRPr>
      </a:lvl8pPr>
      <a:lvl9pPr marL="1828800" algn="l" defTabSz="2159000" rtl="0" fontAlgn="base">
        <a:lnSpc>
          <a:spcPct val="90000"/>
        </a:lnSpc>
        <a:spcBef>
          <a:spcPct val="0"/>
        </a:spcBef>
        <a:spcAft>
          <a:spcPct val="0"/>
        </a:spcAft>
        <a:defRPr sz="10300">
          <a:solidFill>
            <a:schemeClr val="tx1"/>
          </a:solidFill>
          <a:latin typeface="Calibri Light" charset="0"/>
        </a:defRPr>
      </a:lvl9pPr>
    </p:titleStyle>
    <p:bodyStyle>
      <a:lvl1pPr marL="539750" indent="-539750" algn="l" defTabSz="2159000" rtl="0" eaLnBrk="0" fontAlgn="base" hangingPunct="0">
        <a:lnSpc>
          <a:spcPct val="90000"/>
        </a:lnSpc>
        <a:spcBef>
          <a:spcPts val="2363"/>
        </a:spcBef>
        <a:spcAft>
          <a:spcPct val="0"/>
        </a:spcAft>
        <a:buFont typeface="Arial" panose="020B0604020202020204" pitchFamily="34" charset="0"/>
        <a:buChar char="•"/>
        <a:defRPr sz="6600" kern="1200">
          <a:solidFill>
            <a:schemeClr val="tx1"/>
          </a:solidFill>
          <a:latin typeface="+mn-lt"/>
          <a:ea typeface="+mn-ea"/>
          <a:cs typeface="+mn-cs"/>
        </a:defRPr>
      </a:lvl1pPr>
      <a:lvl2pPr marL="1619250" indent="-539750" algn="l" defTabSz="2159000" rtl="0" eaLnBrk="0" fontAlgn="base" hangingPunct="0">
        <a:lnSpc>
          <a:spcPct val="90000"/>
        </a:lnSpc>
        <a:spcBef>
          <a:spcPts val="1175"/>
        </a:spcBef>
        <a:spcAft>
          <a:spcPct val="0"/>
        </a:spcAft>
        <a:buFont typeface="Arial" panose="020B0604020202020204" pitchFamily="34" charset="0"/>
        <a:buChar char="•"/>
        <a:defRPr sz="5600" kern="1200">
          <a:solidFill>
            <a:schemeClr val="tx1"/>
          </a:solidFill>
          <a:latin typeface="+mn-lt"/>
          <a:ea typeface="+mn-ea"/>
          <a:cs typeface="+mn-cs"/>
        </a:defRPr>
      </a:lvl2pPr>
      <a:lvl3pPr marL="2700338" indent="-539750" algn="l" defTabSz="2159000" rtl="0" eaLnBrk="0" fontAlgn="base" hangingPunct="0">
        <a:lnSpc>
          <a:spcPct val="90000"/>
        </a:lnSpc>
        <a:spcBef>
          <a:spcPts val="1175"/>
        </a:spcBef>
        <a:spcAft>
          <a:spcPct val="0"/>
        </a:spcAft>
        <a:buFont typeface="Arial" panose="020B0604020202020204" pitchFamily="34" charset="0"/>
        <a:buChar char="•"/>
        <a:defRPr sz="4700" kern="1200">
          <a:solidFill>
            <a:schemeClr val="tx1"/>
          </a:solidFill>
          <a:latin typeface="+mn-lt"/>
          <a:ea typeface="+mn-ea"/>
          <a:cs typeface="+mn-cs"/>
        </a:defRPr>
      </a:lvl3pPr>
      <a:lvl4pPr marL="3779838" indent="-539750" algn="l" defTabSz="2159000" rtl="0" eaLnBrk="0" fontAlgn="base" hangingPunct="0">
        <a:lnSpc>
          <a:spcPct val="90000"/>
        </a:lnSpc>
        <a:spcBef>
          <a:spcPts val="1175"/>
        </a:spcBef>
        <a:spcAft>
          <a:spcPct val="0"/>
        </a:spcAft>
        <a:buFont typeface="Arial" panose="020B0604020202020204" pitchFamily="34" charset="0"/>
        <a:buChar char="•"/>
        <a:defRPr sz="4200" kern="1200">
          <a:solidFill>
            <a:schemeClr val="tx1"/>
          </a:solidFill>
          <a:latin typeface="+mn-lt"/>
          <a:ea typeface="+mn-ea"/>
          <a:cs typeface="+mn-cs"/>
        </a:defRPr>
      </a:lvl4pPr>
      <a:lvl5pPr marL="4859338" indent="-539750" algn="l" defTabSz="2159000" rtl="0" eaLnBrk="0" fontAlgn="base" hangingPunct="0">
        <a:lnSpc>
          <a:spcPct val="90000"/>
        </a:lnSpc>
        <a:spcBef>
          <a:spcPts val="1175"/>
        </a:spcBef>
        <a:spcAft>
          <a:spcPct val="0"/>
        </a:spcAft>
        <a:buFont typeface="Arial" panose="020B0604020202020204" pitchFamily="34" charset="0"/>
        <a:buChar char="•"/>
        <a:defRPr sz="4200" kern="1200">
          <a:solidFill>
            <a:schemeClr val="tx1"/>
          </a:solidFill>
          <a:latin typeface="+mn-lt"/>
          <a:ea typeface="+mn-ea"/>
          <a:cs typeface="+mn-cs"/>
        </a:defRPr>
      </a:lvl5pPr>
      <a:lvl6pPr marL="5940743" indent="-540068" algn="l" defTabSz="2160270" rtl="0" eaLnBrk="1" latinLnBrk="0" hangingPunct="1">
        <a:lnSpc>
          <a:spcPct val="90000"/>
        </a:lnSpc>
        <a:spcBef>
          <a:spcPts val="1181"/>
        </a:spcBef>
        <a:buFont typeface="Arial"/>
        <a:buChar char="•"/>
        <a:defRPr sz="4253" kern="1200">
          <a:solidFill>
            <a:schemeClr val="tx1"/>
          </a:solidFill>
          <a:latin typeface="+mn-lt"/>
          <a:ea typeface="+mn-ea"/>
          <a:cs typeface="+mn-cs"/>
        </a:defRPr>
      </a:lvl6pPr>
      <a:lvl7pPr marL="7020878" indent="-540068" algn="l" defTabSz="2160270" rtl="0" eaLnBrk="1" latinLnBrk="0" hangingPunct="1">
        <a:lnSpc>
          <a:spcPct val="90000"/>
        </a:lnSpc>
        <a:spcBef>
          <a:spcPts val="1181"/>
        </a:spcBef>
        <a:buFont typeface="Arial"/>
        <a:buChar char="•"/>
        <a:defRPr sz="4253" kern="1200">
          <a:solidFill>
            <a:schemeClr val="tx1"/>
          </a:solidFill>
          <a:latin typeface="+mn-lt"/>
          <a:ea typeface="+mn-ea"/>
          <a:cs typeface="+mn-cs"/>
        </a:defRPr>
      </a:lvl7pPr>
      <a:lvl8pPr marL="8101013" indent="-540068" algn="l" defTabSz="2160270" rtl="0" eaLnBrk="1" latinLnBrk="0" hangingPunct="1">
        <a:lnSpc>
          <a:spcPct val="90000"/>
        </a:lnSpc>
        <a:spcBef>
          <a:spcPts val="1181"/>
        </a:spcBef>
        <a:buFont typeface="Arial"/>
        <a:buChar char="•"/>
        <a:defRPr sz="4253" kern="1200">
          <a:solidFill>
            <a:schemeClr val="tx1"/>
          </a:solidFill>
          <a:latin typeface="+mn-lt"/>
          <a:ea typeface="+mn-ea"/>
          <a:cs typeface="+mn-cs"/>
        </a:defRPr>
      </a:lvl8pPr>
      <a:lvl9pPr marL="9181148" indent="-540068" algn="l" defTabSz="2160270" rtl="0" eaLnBrk="1" latinLnBrk="0" hangingPunct="1">
        <a:lnSpc>
          <a:spcPct val="90000"/>
        </a:lnSpc>
        <a:spcBef>
          <a:spcPts val="1181"/>
        </a:spcBef>
        <a:buFont typeface="Arial"/>
        <a:buChar char="•"/>
        <a:defRPr sz="4253" kern="1200">
          <a:solidFill>
            <a:schemeClr val="tx1"/>
          </a:solidFill>
          <a:latin typeface="+mn-lt"/>
          <a:ea typeface="+mn-ea"/>
          <a:cs typeface="+mn-cs"/>
        </a:defRPr>
      </a:lvl9pPr>
    </p:bodyStyle>
    <p:otherStyle>
      <a:defPPr>
        <a:defRPr lang="en-US"/>
      </a:defPPr>
      <a:lvl1pPr marL="0" algn="l" defTabSz="2160270" rtl="0" eaLnBrk="1" latinLnBrk="0" hangingPunct="1">
        <a:defRPr sz="4253" kern="1200">
          <a:solidFill>
            <a:schemeClr val="tx1"/>
          </a:solidFill>
          <a:latin typeface="+mn-lt"/>
          <a:ea typeface="+mn-ea"/>
          <a:cs typeface="+mn-cs"/>
        </a:defRPr>
      </a:lvl1pPr>
      <a:lvl2pPr marL="1080135" algn="l" defTabSz="2160270" rtl="0" eaLnBrk="1" latinLnBrk="0" hangingPunct="1">
        <a:defRPr sz="4253" kern="1200">
          <a:solidFill>
            <a:schemeClr val="tx1"/>
          </a:solidFill>
          <a:latin typeface="+mn-lt"/>
          <a:ea typeface="+mn-ea"/>
          <a:cs typeface="+mn-cs"/>
        </a:defRPr>
      </a:lvl2pPr>
      <a:lvl3pPr marL="2160270" algn="l" defTabSz="2160270" rtl="0" eaLnBrk="1" latinLnBrk="0" hangingPunct="1">
        <a:defRPr sz="4253" kern="1200">
          <a:solidFill>
            <a:schemeClr val="tx1"/>
          </a:solidFill>
          <a:latin typeface="+mn-lt"/>
          <a:ea typeface="+mn-ea"/>
          <a:cs typeface="+mn-cs"/>
        </a:defRPr>
      </a:lvl3pPr>
      <a:lvl4pPr marL="3240405" algn="l" defTabSz="2160270" rtl="0" eaLnBrk="1" latinLnBrk="0" hangingPunct="1">
        <a:defRPr sz="4253" kern="1200">
          <a:solidFill>
            <a:schemeClr val="tx1"/>
          </a:solidFill>
          <a:latin typeface="+mn-lt"/>
          <a:ea typeface="+mn-ea"/>
          <a:cs typeface="+mn-cs"/>
        </a:defRPr>
      </a:lvl4pPr>
      <a:lvl5pPr marL="4320540" algn="l" defTabSz="2160270" rtl="0" eaLnBrk="1" latinLnBrk="0" hangingPunct="1">
        <a:defRPr sz="4253" kern="1200">
          <a:solidFill>
            <a:schemeClr val="tx1"/>
          </a:solidFill>
          <a:latin typeface="+mn-lt"/>
          <a:ea typeface="+mn-ea"/>
          <a:cs typeface="+mn-cs"/>
        </a:defRPr>
      </a:lvl5pPr>
      <a:lvl6pPr marL="5400675" algn="l" defTabSz="2160270" rtl="0" eaLnBrk="1" latinLnBrk="0" hangingPunct="1">
        <a:defRPr sz="4253" kern="1200">
          <a:solidFill>
            <a:schemeClr val="tx1"/>
          </a:solidFill>
          <a:latin typeface="+mn-lt"/>
          <a:ea typeface="+mn-ea"/>
          <a:cs typeface="+mn-cs"/>
        </a:defRPr>
      </a:lvl6pPr>
      <a:lvl7pPr marL="6480810" algn="l" defTabSz="2160270" rtl="0" eaLnBrk="1" latinLnBrk="0" hangingPunct="1">
        <a:defRPr sz="4253" kern="1200">
          <a:solidFill>
            <a:schemeClr val="tx1"/>
          </a:solidFill>
          <a:latin typeface="+mn-lt"/>
          <a:ea typeface="+mn-ea"/>
          <a:cs typeface="+mn-cs"/>
        </a:defRPr>
      </a:lvl7pPr>
      <a:lvl8pPr marL="7560945" algn="l" defTabSz="2160270" rtl="0" eaLnBrk="1" latinLnBrk="0" hangingPunct="1">
        <a:defRPr sz="4253" kern="1200">
          <a:solidFill>
            <a:schemeClr val="tx1"/>
          </a:solidFill>
          <a:latin typeface="+mn-lt"/>
          <a:ea typeface="+mn-ea"/>
          <a:cs typeface="+mn-cs"/>
        </a:defRPr>
      </a:lvl8pPr>
      <a:lvl9pPr marL="8641080" algn="l" defTabSz="2160270" rtl="0" eaLnBrk="1" latinLnBrk="0" hangingPunct="1">
        <a:defRPr sz="425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EinB2024@ashrae.gr" TargetMode="External"/><Relationship Id="rId3" Type="http://schemas.openxmlformats.org/officeDocument/2006/relationships/hyperlink" Target="http://www.ashrae.gr/events.php" TargetMode="External"/><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577DE54E-BEE8-8744-30AD-49FB45FF6AFF}"/>
              </a:ext>
            </a:extLst>
          </p:cNvPr>
          <p:cNvSpPr txBox="1">
            <a:spLocks noChangeArrowheads="1"/>
          </p:cNvSpPr>
          <p:nvPr/>
        </p:nvSpPr>
        <p:spPr bwMode="auto">
          <a:xfrm>
            <a:off x="-22225" y="2435225"/>
            <a:ext cx="28803600" cy="375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24" tIns="46912" rIns="93824" bIns="46912">
            <a:spAutoFit/>
          </a:bodyPr>
          <a:lstStyle>
            <a:lvl1pPr defTabSz="938213">
              <a:defRPr sz="1600">
                <a:solidFill>
                  <a:schemeClr val="tx1"/>
                </a:solidFill>
                <a:latin typeface="Arial" panose="020B0604020202020204" pitchFamily="34" charset="0"/>
              </a:defRPr>
            </a:lvl1pPr>
            <a:lvl2pPr marL="742950" indent="-285750" defTabSz="938213">
              <a:defRPr sz="1600">
                <a:solidFill>
                  <a:schemeClr val="tx1"/>
                </a:solidFill>
                <a:latin typeface="Arial" panose="020B0604020202020204" pitchFamily="34" charset="0"/>
              </a:defRPr>
            </a:lvl2pPr>
            <a:lvl3pPr marL="1143000" indent="-228600" defTabSz="938213">
              <a:defRPr sz="1600">
                <a:solidFill>
                  <a:schemeClr val="tx1"/>
                </a:solidFill>
                <a:latin typeface="Arial" panose="020B0604020202020204" pitchFamily="34" charset="0"/>
              </a:defRPr>
            </a:lvl3pPr>
            <a:lvl4pPr marL="1600200" indent="-228600" defTabSz="938213">
              <a:defRPr sz="1600">
                <a:solidFill>
                  <a:schemeClr val="tx1"/>
                </a:solidFill>
                <a:latin typeface="Arial" panose="020B0604020202020204" pitchFamily="34" charset="0"/>
              </a:defRPr>
            </a:lvl4pPr>
            <a:lvl5pPr marL="2057400" indent="-228600" defTabSz="938213">
              <a:defRPr sz="1600">
                <a:solidFill>
                  <a:schemeClr val="tx1"/>
                </a:solidFill>
                <a:latin typeface="Arial" panose="020B0604020202020204" pitchFamily="34" charset="0"/>
              </a:defRPr>
            </a:lvl5pPr>
            <a:lvl6pPr marL="2514600" indent="-228600" defTabSz="938213"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938213"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938213"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938213" eaLnBrk="0" fontAlgn="base" hangingPunct="0">
              <a:spcBef>
                <a:spcPct val="0"/>
              </a:spcBef>
              <a:spcAft>
                <a:spcPct val="0"/>
              </a:spcAft>
              <a:defRPr sz="1600">
                <a:solidFill>
                  <a:schemeClr val="tx1"/>
                </a:solidFill>
                <a:latin typeface="Arial" panose="020B0604020202020204" pitchFamily="34" charset="0"/>
              </a:defRPr>
            </a:lvl9pPr>
          </a:lstStyle>
          <a:p>
            <a:pPr algn="ctr"/>
            <a:r>
              <a:rPr lang="en-US" altLang="en-US" sz="9000" b="1"/>
              <a:t>POSTER TEMPLATE FOR EinB2025</a:t>
            </a:r>
            <a:endParaRPr lang="en-GB" altLang="en-US" sz="9000"/>
          </a:p>
          <a:p>
            <a:r>
              <a:rPr lang="en-US" altLang="en-US" sz="2000"/>
              <a:t> </a:t>
            </a:r>
            <a:endParaRPr lang="en-GB" altLang="en-US" sz="2000"/>
          </a:p>
          <a:p>
            <a:pPr algn="ctr"/>
            <a:r>
              <a:rPr lang="en-US" altLang="en-US" sz="3200"/>
              <a:t>A.B. Lastname1,*, C.D. Lastname2, E.F. Lastname</a:t>
            </a:r>
            <a:r>
              <a:rPr lang="en-US" altLang="en-US" sz="3200" baseline="30000"/>
              <a:t>1</a:t>
            </a:r>
            <a:endParaRPr lang="en-GB" altLang="en-US" sz="3200"/>
          </a:p>
          <a:p>
            <a:pPr algn="ctr"/>
            <a:r>
              <a:rPr lang="en-US" altLang="en-US" sz="3200"/>
              <a:t> 1 Institute or Department, Name of Organization, City, Country</a:t>
            </a:r>
            <a:endParaRPr lang="en-GB" altLang="en-US" sz="3200"/>
          </a:p>
          <a:p>
            <a:pPr algn="ctr"/>
            <a:r>
              <a:rPr lang="en-US" altLang="en-US" sz="3200"/>
              <a:t>2 Institute or Department, Name of Organization, City, Country</a:t>
            </a:r>
            <a:endParaRPr lang="en-GB" altLang="en-US" sz="3200"/>
          </a:p>
          <a:p>
            <a:pPr algn="ctr"/>
            <a:r>
              <a:rPr lang="en-GB" altLang="en-US" sz="3200" b="1"/>
              <a:t> </a:t>
            </a:r>
          </a:p>
        </p:txBody>
      </p:sp>
      <p:sp>
        <p:nvSpPr>
          <p:cNvPr id="5123" name="Rectangle 194">
            <a:extLst>
              <a:ext uri="{FF2B5EF4-FFF2-40B4-BE49-F238E27FC236}">
                <a16:creationId xmlns:a16="http://schemas.microsoft.com/office/drawing/2014/main" id="{E993D59E-551A-041A-665E-5F4A28172019}"/>
              </a:ext>
            </a:extLst>
          </p:cNvPr>
          <p:cNvSpPr>
            <a:spLocks noChangeArrowheads="1"/>
          </p:cNvSpPr>
          <p:nvPr/>
        </p:nvSpPr>
        <p:spPr bwMode="auto">
          <a:xfrm>
            <a:off x="6121400" y="16560800"/>
            <a:ext cx="2095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30" tIns="39061" rIns="78130" bIns="39061">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b="1" i="1">
                <a:latin typeface="Garamond" panose="02020404030301010803" pitchFamily="18" charset="0"/>
                <a:ea typeface="Times New Roman" panose="02020603050405020304" pitchFamily="18" charset="0"/>
                <a:cs typeface="Arial" panose="020B0604020202020204" pitchFamily="34" charset="0"/>
              </a:rPr>
              <a:t> </a:t>
            </a:r>
            <a:endParaRPr lang="en-US" altLang="en-US">
              <a:ea typeface="Times New Roman" panose="02020603050405020304" pitchFamily="18" charset="0"/>
              <a:cs typeface="Arial" panose="020B0604020202020204" pitchFamily="34" charset="0"/>
            </a:endParaRPr>
          </a:p>
        </p:txBody>
      </p:sp>
      <p:sp>
        <p:nvSpPr>
          <p:cNvPr id="5124" name="Rectangle 537">
            <a:extLst>
              <a:ext uri="{FF2B5EF4-FFF2-40B4-BE49-F238E27FC236}">
                <a16:creationId xmlns:a16="http://schemas.microsoft.com/office/drawing/2014/main" id="{6C95F5AC-1267-ABE7-6F1D-01833FA10A1C}"/>
              </a:ext>
            </a:extLst>
          </p:cNvPr>
          <p:cNvSpPr>
            <a:spLocks noChangeArrowheads="1"/>
          </p:cNvSpPr>
          <p:nvPr/>
        </p:nvSpPr>
        <p:spPr bwMode="auto">
          <a:xfrm>
            <a:off x="6307138" y="14068425"/>
            <a:ext cx="3111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30" tIns="39061" rIns="78130" bIns="39061">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b="1" i="1">
                <a:latin typeface="Garamond" panose="02020404030301010803" pitchFamily="18" charset="0"/>
                <a:ea typeface="Times New Roman" panose="02020603050405020304" pitchFamily="18" charset="0"/>
                <a:cs typeface="Arial" panose="020B0604020202020204" pitchFamily="34" charset="0"/>
              </a:rPr>
              <a:t>   </a:t>
            </a:r>
            <a:endParaRPr lang="en-US" altLang="en-US">
              <a:ea typeface="Times New Roman" panose="02020603050405020304" pitchFamily="18" charset="0"/>
              <a:cs typeface="Arial" panose="020B0604020202020204" pitchFamily="34" charset="0"/>
            </a:endParaRPr>
          </a:p>
        </p:txBody>
      </p:sp>
      <p:sp>
        <p:nvSpPr>
          <p:cNvPr id="5125" name="Rectangle 538">
            <a:extLst>
              <a:ext uri="{FF2B5EF4-FFF2-40B4-BE49-F238E27FC236}">
                <a16:creationId xmlns:a16="http://schemas.microsoft.com/office/drawing/2014/main" id="{85A2A850-E771-B1ED-270C-6F5D46C3E939}"/>
              </a:ext>
            </a:extLst>
          </p:cNvPr>
          <p:cNvSpPr>
            <a:spLocks noChangeArrowheads="1"/>
          </p:cNvSpPr>
          <p:nvPr/>
        </p:nvSpPr>
        <p:spPr bwMode="auto">
          <a:xfrm>
            <a:off x="6307138" y="14068425"/>
            <a:ext cx="260350" cy="20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30" tIns="39061" rIns="78130" bIns="39061">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800">
                <a:latin typeface="Times New Roman" panose="02020603050405020304" pitchFamily="18" charset="0"/>
                <a:ea typeface="Times New Roman" panose="02020603050405020304" pitchFamily="18" charset="0"/>
                <a:cs typeface="Arial" panose="020B0604020202020204" pitchFamily="34" charset="0"/>
              </a:rPr>
              <a:t>    </a:t>
            </a:r>
            <a:endParaRPr lang="en-US" altLang="en-US">
              <a:ea typeface="Times New Roman" panose="02020603050405020304" pitchFamily="18" charset="0"/>
              <a:cs typeface="Arial" panose="020B0604020202020204" pitchFamily="34" charset="0"/>
            </a:endParaRPr>
          </a:p>
        </p:txBody>
      </p:sp>
      <p:sp>
        <p:nvSpPr>
          <p:cNvPr id="5126" name="Rectangle 588">
            <a:extLst>
              <a:ext uri="{FF2B5EF4-FFF2-40B4-BE49-F238E27FC236}">
                <a16:creationId xmlns:a16="http://schemas.microsoft.com/office/drawing/2014/main" id="{22BC1450-2FC7-8E97-2D86-44AE5179F86D}"/>
              </a:ext>
            </a:extLst>
          </p:cNvPr>
          <p:cNvSpPr>
            <a:spLocks noChangeArrowheads="1"/>
          </p:cNvSpPr>
          <p:nvPr/>
        </p:nvSpPr>
        <p:spPr bwMode="auto">
          <a:xfrm>
            <a:off x="6334125" y="14176375"/>
            <a:ext cx="1587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94" tIns="39094" rIns="78194" bIns="39094">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US"/>
          </a:p>
        </p:txBody>
      </p:sp>
      <p:sp>
        <p:nvSpPr>
          <p:cNvPr id="5127" name="Rectangle 589">
            <a:extLst>
              <a:ext uri="{FF2B5EF4-FFF2-40B4-BE49-F238E27FC236}">
                <a16:creationId xmlns:a16="http://schemas.microsoft.com/office/drawing/2014/main" id="{14992242-1BC7-7136-31CB-6433600982F0}"/>
              </a:ext>
            </a:extLst>
          </p:cNvPr>
          <p:cNvSpPr>
            <a:spLocks noChangeArrowheads="1"/>
          </p:cNvSpPr>
          <p:nvPr/>
        </p:nvSpPr>
        <p:spPr bwMode="auto">
          <a:xfrm>
            <a:off x="6307138" y="14068425"/>
            <a:ext cx="2603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30" tIns="39061" rIns="78130" bIns="39061">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b="1">
                <a:latin typeface="Garamond" panose="02020404030301010803" pitchFamily="18" charset="0"/>
                <a:ea typeface="Times New Roman" panose="02020603050405020304" pitchFamily="18" charset="0"/>
                <a:cs typeface="Arial" panose="020B0604020202020204" pitchFamily="34" charset="0"/>
              </a:rPr>
              <a:t>  </a:t>
            </a:r>
            <a:endParaRPr lang="en-US" altLang="en-US">
              <a:ea typeface="Times New Roman" panose="02020603050405020304" pitchFamily="18" charset="0"/>
              <a:cs typeface="Arial" panose="020B0604020202020204" pitchFamily="34" charset="0"/>
            </a:endParaRPr>
          </a:p>
        </p:txBody>
      </p:sp>
      <p:sp>
        <p:nvSpPr>
          <p:cNvPr id="5128" name="Rectangle 590">
            <a:extLst>
              <a:ext uri="{FF2B5EF4-FFF2-40B4-BE49-F238E27FC236}">
                <a16:creationId xmlns:a16="http://schemas.microsoft.com/office/drawing/2014/main" id="{0710DF35-E445-EF93-6D20-302B633B912A}"/>
              </a:ext>
            </a:extLst>
          </p:cNvPr>
          <p:cNvSpPr>
            <a:spLocks noChangeArrowheads="1"/>
          </p:cNvSpPr>
          <p:nvPr/>
        </p:nvSpPr>
        <p:spPr bwMode="auto">
          <a:xfrm>
            <a:off x="6307138" y="14068425"/>
            <a:ext cx="209550" cy="325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8130" tIns="39061" rIns="78130" bIns="39061">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b="1">
                <a:latin typeface="Garamond" panose="02020404030301010803" pitchFamily="18" charset="0"/>
                <a:ea typeface="Times New Roman" panose="02020603050405020304" pitchFamily="18" charset="0"/>
                <a:cs typeface="Arial" panose="020B0604020202020204" pitchFamily="34" charset="0"/>
              </a:rPr>
              <a:t> </a:t>
            </a:r>
            <a:endParaRPr lang="en-US" altLang="en-US">
              <a:ea typeface="Times New Roman" panose="02020603050405020304" pitchFamily="18" charset="0"/>
              <a:cs typeface="Arial" panose="020B0604020202020204" pitchFamily="34" charset="0"/>
            </a:endParaRPr>
          </a:p>
        </p:txBody>
      </p:sp>
      <p:sp>
        <p:nvSpPr>
          <p:cNvPr id="5129" name="Text Box 5114">
            <a:extLst>
              <a:ext uri="{FF2B5EF4-FFF2-40B4-BE49-F238E27FC236}">
                <a16:creationId xmlns:a16="http://schemas.microsoft.com/office/drawing/2014/main" id="{8EC9201A-68B0-44DA-4D3C-956263310787}"/>
              </a:ext>
            </a:extLst>
          </p:cNvPr>
          <p:cNvSpPr txBox="1">
            <a:spLocks noChangeArrowheads="1"/>
          </p:cNvSpPr>
          <p:nvPr/>
        </p:nvSpPr>
        <p:spPr bwMode="auto">
          <a:xfrm>
            <a:off x="15005050" y="33337500"/>
            <a:ext cx="135763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8130" tIns="39061" rIns="78130" bIns="39061">
            <a:spAutoFit/>
          </a:bodyPr>
          <a:lstStyle>
            <a:lvl1pPr marL="295275" indent="-295275" defTabSz="3703638">
              <a:defRPr sz="1600">
                <a:solidFill>
                  <a:schemeClr val="tx1"/>
                </a:solidFill>
                <a:latin typeface="Arial" panose="020B0604020202020204" pitchFamily="34" charset="0"/>
              </a:defRPr>
            </a:lvl1pPr>
            <a:lvl2pPr marL="742950" indent="-285750" defTabSz="3703638">
              <a:defRPr sz="1600">
                <a:solidFill>
                  <a:schemeClr val="tx1"/>
                </a:solidFill>
                <a:latin typeface="Arial" panose="020B0604020202020204" pitchFamily="34" charset="0"/>
              </a:defRPr>
            </a:lvl2pPr>
            <a:lvl3pPr marL="1143000" indent="-228600" defTabSz="3703638">
              <a:defRPr sz="1600">
                <a:solidFill>
                  <a:schemeClr val="tx1"/>
                </a:solidFill>
                <a:latin typeface="Arial" panose="020B0604020202020204" pitchFamily="34" charset="0"/>
              </a:defRPr>
            </a:lvl3pPr>
            <a:lvl4pPr marL="1600200" indent="-228600" defTabSz="3703638">
              <a:defRPr sz="1600">
                <a:solidFill>
                  <a:schemeClr val="tx1"/>
                </a:solidFill>
                <a:latin typeface="Arial" panose="020B0604020202020204" pitchFamily="34" charset="0"/>
              </a:defRPr>
            </a:lvl4pPr>
            <a:lvl5pPr marL="2057400" indent="-228600" defTabSz="3703638">
              <a:defRPr sz="1600">
                <a:solidFill>
                  <a:schemeClr val="tx1"/>
                </a:solidFill>
                <a:latin typeface="Arial" panose="020B0604020202020204" pitchFamily="34" charset="0"/>
              </a:defRPr>
            </a:lvl5pPr>
            <a:lvl6pPr marL="2514600" indent="-228600" defTabSz="3703638"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3703638"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3703638"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3703638" eaLnBrk="0" fontAlgn="base" hangingPunct="0">
              <a:spcBef>
                <a:spcPct val="0"/>
              </a:spcBef>
              <a:spcAft>
                <a:spcPct val="0"/>
              </a:spcAft>
              <a:defRPr sz="1600">
                <a:solidFill>
                  <a:schemeClr val="tx1"/>
                </a:solidFill>
                <a:latin typeface="Arial" panose="020B0604020202020204" pitchFamily="34" charset="0"/>
              </a:defRPr>
            </a:lvl9pPr>
          </a:lstStyle>
          <a:p>
            <a:r>
              <a:rPr lang="en-US" altLang="en-US" sz="4400" b="1"/>
              <a:t>References</a:t>
            </a:r>
            <a:r>
              <a:rPr lang="en-GB" altLang="en-US" sz="4400" b="1"/>
              <a:t> </a:t>
            </a:r>
            <a:r>
              <a:rPr lang="en-US" altLang="en-US" sz="4400" b="1">
                <a:cs typeface="Arial" panose="020B0604020202020204" pitchFamily="34" charset="0"/>
              </a:rPr>
              <a:t>[Level 1 </a:t>
            </a:r>
            <a:r>
              <a:rPr lang="en-US" altLang="en-US" sz="4400" b="1">
                <a:solidFill>
                  <a:srgbClr val="000000"/>
                </a:solidFill>
                <a:cs typeface="Arial" panose="020B0604020202020204" pitchFamily="34" charset="0"/>
              </a:rPr>
              <a:t>Heading</a:t>
            </a:r>
            <a:r>
              <a:rPr lang="en-US" altLang="en-US" sz="4400" b="1">
                <a:cs typeface="Arial" panose="020B0604020202020204" pitchFamily="34" charset="0"/>
              </a:rPr>
              <a:t>]</a:t>
            </a:r>
            <a:r>
              <a:rPr lang="en-GB" altLang="en-US" sz="4400" b="1">
                <a:cs typeface="Arial" panose="020B0604020202020204" pitchFamily="34" charset="0"/>
              </a:rPr>
              <a:t> </a:t>
            </a:r>
            <a:endParaRPr lang="en-GB" altLang="en-US" sz="4400"/>
          </a:p>
          <a:p>
            <a:r>
              <a:rPr lang="en-US" altLang="en-US" sz="3200"/>
              <a:t>[1] Include one or two relevant references.</a:t>
            </a:r>
          </a:p>
          <a:p>
            <a:r>
              <a:rPr lang="en-US" altLang="en-US" sz="3200"/>
              <a:t>[2] Include one or two relevant references. </a:t>
            </a:r>
          </a:p>
          <a:p>
            <a:r>
              <a:rPr lang="en-US" altLang="en-US" sz="3200"/>
              <a:t>[3] Include one or two relevant references. </a:t>
            </a:r>
          </a:p>
        </p:txBody>
      </p:sp>
      <p:sp>
        <p:nvSpPr>
          <p:cNvPr id="1037" name="Text Box 130">
            <a:extLst>
              <a:ext uri="{FF2B5EF4-FFF2-40B4-BE49-F238E27FC236}">
                <a16:creationId xmlns:a16="http://schemas.microsoft.com/office/drawing/2014/main" id="{29651111-9EA7-F0F7-0CEE-216D145DAE35}"/>
              </a:ext>
            </a:extLst>
          </p:cNvPr>
          <p:cNvSpPr txBox="1">
            <a:spLocks noChangeArrowheads="1"/>
          </p:cNvSpPr>
          <p:nvPr/>
        </p:nvSpPr>
        <p:spPr bwMode="auto">
          <a:xfrm>
            <a:off x="415925" y="6043613"/>
            <a:ext cx="13963650" cy="8512175"/>
          </a:xfrm>
          <a:prstGeom prst="rect">
            <a:avLst/>
          </a:prstGeom>
          <a:ln/>
        </p:spPr>
        <p:style>
          <a:lnRef idx="2">
            <a:schemeClr val="accent1"/>
          </a:lnRef>
          <a:fillRef idx="1">
            <a:schemeClr val="lt1"/>
          </a:fillRef>
          <a:effectRef idx="0">
            <a:schemeClr val="accent1"/>
          </a:effectRef>
          <a:fontRef idx="minor">
            <a:schemeClr val="dk1"/>
          </a:fontRef>
        </p:style>
        <p:txBody>
          <a:bodyPr lIns="78329" tIns="39162" rIns="78329" bIns="39162">
            <a:spAutoFit/>
          </a:bodyPr>
          <a:lstStyle>
            <a:lvl1pPr defTabSz="784225">
              <a:defRPr sz="1600">
                <a:solidFill>
                  <a:schemeClr val="tx1"/>
                </a:solidFill>
                <a:latin typeface="Arial" charset="0"/>
              </a:defRPr>
            </a:lvl1pPr>
            <a:lvl2pPr marL="742950" indent="-285750" defTabSz="784225">
              <a:defRPr sz="1600">
                <a:solidFill>
                  <a:schemeClr val="tx1"/>
                </a:solidFill>
                <a:latin typeface="Arial" charset="0"/>
              </a:defRPr>
            </a:lvl2pPr>
            <a:lvl3pPr marL="1143000" indent="-228600" defTabSz="784225">
              <a:defRPr sz="1600">
                <a:solidFill>
                  <a:schemeClr val="tx1"/>
                </a:solidFill>
                <a:latin typeface="Arial" charset="0"/>
              </a:defRPr>
            </a:lvl3pPr>
            <a:lvl4pPr marL="1600200" indent="-228600" defTabSz="784225">
              <a:defRPr sz="1600">
                <a:solidFill>
                  <a:schemeClr val="tx1"/>
                </a:solidFill>
                <a:latin typeface="Arial" charset="0"/>
              </a:defRPr>
            </a:lvl4pPr>
            <a:lvl5pPr marL="2057400" indent="-228600" defTabSz="784225">
              <a:defRPr sz="1600">
                <a:solidFill>
                  <a:schemeClr val="tx1"/>
                </a:solidFill>
                <a:latin typeface="Arial" charset="0"/>
              </a:defRPr>
            </a:lvl5pPr>
            <a:lvl6pPr marL="2514600" indent="-228600" defTabSz="784225" eaLnBrk="0" fontAlgn="base" hangingPunct="0">
              <a:spcBef>
                <a:spcPct val="0"/>
              </a:spcBef>
              <a:spcAft>
                <a:spcPct val="0"/>
              </a:spcAft>
              <a:defRPr sz="1600">
                <a:solidFill>
                  <a:schemeClr val="tx1"/>
                </a:solidFill>
                <a:latin typeface="Arial" charset="0"/>
              </a:defRPr>
            </a:lvl6pPr>
            <a:lvl7pPr marL="2971800" indent="-228600" defTabSz="784225" eaLnBrk="0" fontAlgn="base" hangingPunct="0">
              <a:spcBef>
                <a:spcPct val="0"/>
              </a:spcBef>
              <a:spcAft>
                <a:spcPct val="0"/>
              </a:spcAft>
              <a:defRPr sz="1600">
                <a:solidFill>
                  <a:schemeClr val="tx1"/>
                </a:solidFill>
                <a:latin typeface="Arial" charset="0"/>
              </a:defRPr>
            </a:lvl7pPr>
            <a:lvl8pPr marL="3429000" indent="-228600" defTabSz="784225" eaLnBrk="0" fontAlgn="base" hangingPunct="0">
              <a:spcBef>
                <a:spcPct val="0"/>
              </a:spcBef>
              <a:spcAft>
                <a:spcPct val="0"/>
              </a:spcAft>
              <a:defRPr sz="1600">
                <a:solidFill>
                  <a:schemeClr val="tx1"/>
                </a:solidFill>
                <a:latin typeface="Arial" charset="0"/>
              </a:defRPr>
            </a:lvl8pPr>
            <a:lvl9pPr marL="3886200" indent="-228600" defTabSz="784225" eaLnBrk="0" fontAlgn="base" hangingPunct="0">
              <a:spcBef>
                <a:spcPct val="0"/>
              </a:spcBef>
              <a:spcAft>
                <a:spcPct val="0"/>
              </a:spcAft>
              <a:defRPr sz="1600">
                <a:solidFill>
                  <a:schemeClr val="tx1"/>
                </a:solidFill>
                <a:latin typeface="Arial" charset="0"/>
              </a:defRPr>
            </a:lvl9pPr>
          </a:lstStyle>
          <a:p>
            <a:pPr algn="just">
              <a:defRPr/>
            </a:pPr>
            <a:r>
              <a:rPr lang="en-US" altLang="zh-CN" sz="4400" b="1" dirty="0"/>
              <a:t>Abstract</a:t>
            </a:r>
          </a:p>
          <a:p>
            <a:pPr algn="just">
              <a:defRPr/>
            </a:pPr>
            <a:r>
              <a:rPr lang="en-US" sz="3600" dirty="0"/>
              <a:t>This template should be used for submitting your abstract for the International Conference “ENERGY in BUILDINGS” to be held in Athens, Hellas on </a:t>
            </a:r>
            <a:r>
              <a:rPr lang="en-US" sz="3600" b="1" dirty="0"/>
              <a:t>November 15, 2025</a:t>
            </a:r>
            <a:r>
              <a:rPr lang="en-US" sz="3600" dirty="0"/>
              <a:t>. Authors can use this template to insert their text directly in the document. Submissions should be original technical papers, not previously published elsewhere.</a:t>
            </a:r>
            <a:endParaRPr lang="en-GB" sz="3600" dirty="0"/>
          </a:p>
          <a:p>
            <a:pPr algn="just">
              <a:defRPr/>
            </a:pPr>
            <a:r>
              <a:rPr lang="en-US" sz="3600" dirty="0"/>
              <a:t> </a:t>
            </a:r>
            <a:endParaRPr lang="en-GB" sz="3600" dirty="0"/>
          </a:p>
          <a:p>
            <a:pPr algn="just">
              <a:defRPr/>
            </a:pPr>
            <a:r>
              <a:rPr lang="en-US" sz="3600" dirty="0"/>
              <a:t>The Conference is organized by the ASHRAE Hellenic Chapter in collaboration with the Technical Chamber of Greece (TEE). It brings together professionals of all disciplines associated with the built environment including engineers, architects, professors, researchers, building owners, property managers and investors. Information and videos from the previous conferences are posted on </a:t>
            </a:r>
            <a:r>
              <a:rPr lang="en-US" sz="3600" u="sng" dirty="0">
                <a:hlinkClick r:id="rId3"/>
              </a:rPr>
              <a:t>www.ashrae.gr/events.php</a:t>
            </a:r>
            <a:r>
              <a:rPr lang="en-US" sz="3600" dirty="0"/>
              <a:t>.</a:t>
            </a:r>
            <a:endParaRPr lang="en-GB" sz="3600" dirty="0"/>
          </a:p>
        </p:txBody>
      </p:sp>
      <p:sp>
        <p:nvSpPr>
          <p:cNvPr id="5131" name="Rectangle 135">
            <a:extLst>
              <a:ext uri="{FF2B5EF4-FFF2-40B4-BE49-F238E27FC236}">
                <a16:creationId xmlns:a16="http://schemas.microsoft.com/office/drawing/2014/main" id="{E690BF3C-406D-6DBB-7834-41B357376247}"/>
              </a:ext>
            </a:extLst>
          </p:cNvPr>
          <p:cNvSpPr>
            <a:spLocks noChangeArrowheads="1"/>
          </p:cNvSpPr>
          <p:nvPr/>
        </p:nvSpPr>
        <p:spPr bwMode="auto">
          <a:xfrm>
            <a:off x="14693900" y="28357513"/>
            <a:ext cx="13576300" cy="463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8359" tIns="39179" rIns="78359" bIns="39179" anchor="ctr">
            <a:spAutoFit/>
          </a:bodyPr>
          <a:lstStyle>
            <a:lvl1pPr marL="127000"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algn="just"/>
            <a:r>
              <a:rPr lang="en-US" altLang="en-US" sz="4400" b="1"/>
              <a:t>Conclusions</a:t>
            </a:r>
            <a:r>
              <a:rPr lang="en-US" altLang="en-US" sz="4400" b="1">
                <a:cs typeface="Arial" panose="020B0604020202020204" pitchFamily="34" charset="0"/>
              </a:rPr>
              <a:t>[Level 1 </a:t>
            </a:r>
            <a:r>
              <a:rPr lang="en-US" altLang="en-US" sz="4400" b="1">
                <a:solidFill>
                  <a:srgbClr val="000000"/>
                </a:solidFill>
                <a:cs typeface="Arial" panose="020B0604020202020204" pitchFamily="34" charset="0"/>
              </a:rPr>
              <a:t>Heading</a:t>
            </a:r>
            <a:r>
              <a:rPr lang="en-US" altLang="en-US" sz="4400" b="1">
                <a:cs typeface="Arial" panose="020B0604020202020204" pitchFamily="34" charset="0"/>
              </a:rPr>
              <a:t>]</a:t>
            </a:r>
            <a:r>
              <a:rPr lang="en-GB" altLang="en-US" sz="4400" b="1">
                <a:cs typeface="Arial" panose="020B0604020202020204" pitchFamily="34" charset="0"/>
              </a:rPr>
              <a:t> </a:t>
            </a:r>
            <a:endParaRPr lang="en-US" altLang="en-US" sz="4400" b="1"/>
          </a:p>
          <a:p>
            <a:pPr algn="just"/>
            <a:r>
              <a:rPr lang="en-US" altLang="en-US" sz="3600"/>
              <a:t>Bus auda vel ma perovit quis pellaborio dolupti sus assimpe rnatibus sequi quo idebis quos eatiis ullorro volorpos sum re porporem. Et arion nisincimus. Rum ipienimin resti offic testiam, vendaep erferib eaquibus eum et, quia voleseque qui rendelis aut verrovit estium qui doloreh entium hit, ilit dipit quo dolorio restis dent. Ariaepel et unti quid esto berum et lam quam, omnimaiost, volupta tioris nulpa doluptam, odiorrorum faccum ent doloratur.</a:t>
            </a:r>
            <a:endParaRPr lang="en-GB" altLang="en-US" sz="3600"/>
          </a:p>
        </p:txBody>
      </p:sp>
      <p:sp>
        <p:nvSpPr>
          <p:cNvPr id="5132" name="Rectangle 136">
            <a:extLst>
              <a:ext uri="{FF2B5EF4-FFF2-40B4-BE49-F238E27FC236}">
                <a16:creationId xmlns:a16="http://schemas.microsoft.com/office/drawing/2014/main" id="{E61C0B43-9CA8-7B14-9D02-04B5315B806C}"/>
              </a:ext>
            </a:extLst>
          </p:cNvPr>
          <p:cNvSpPr>
            <a:spLocks noChangeArrowheads="1"/>
          </p:cNvSpPr>
          <p:nvPr/>
        </p:nvSpPr>
        <p:spPr bwMode="auto">
          <a:xfrm>
            <a:off x="390525" y="14663738"/>
            <a:ext cx="13638213" cy="129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693" tIns="57347" rIns="114693" bIns="57347" anchor="ctr">
            <a:spAutoFit/>
          </a:bodyPr>
          <a:lstStyle>
            <a:lvl1pPr defTabSz="1146175">
              <a:defRPr sz="1600">
                <a:solidFill>
                  <a:schemeClr val="tx1"/>
                </a:solidFill>
                <a:latin typeface="Arial" panose="020B0604020202020204" pitchFamily="34" charset="0"/>
              </a:defRPr>
            </a:lvl1pPr>
            <a:lvl2pPr marL="742950" indent="-285750" defTabSz="1146175">
              <a:defRPr sz="1600">
                <a:solidFill>
                  <a:schemeClr val="tx1"/>
                </a:solidFill>
                <a:latin typeface="Arial" panose="020B0604020202020204" pitchFamily="34" charset="0"/>
              </a:defRPr>
            </a:lvl2pPr>
            <a:lvl3pPr marL="1143000" indent="-228600" defTabSz="1146175">
              <a:defRPr sz="1600">
                <a:solidFill>
                  <a:schemeClr val="tx1"/>
                </a:solidFill>
                <a:latin typeface="Arial" panose="020B0604020202020204" pitchFamily="34" charset="0"/>
              </a:defRPr>
            </a:lvl3pPr>
            <a:lvl4pPr marL="1600200" indent="-228600" defTabSz="1146175">
              <a:defRPr sz="1600">
                <a:solidFill>
                  <a:schemeClr val="tx1"/>
                </a:solidFill>
                <a:latin typeface="Arial" panose="020B0604020202020204" pitchFamily="34" charset="0"/>
              </a:defRPr>
            </a:lvl4pPr>
            <a:lvl5pPr marL="2057400" indent="-228600" defTabSz="1146175">
              <a:defRPr sz="1600">
                <a:solidFill>
                  <a:schemeClr val="tx1"/>
                </a:solidFill>
                <a:latin typeface="Arial" panose="020B0604020202020204" pitchFamily="34" charset="0"/>
              </a:defRPr>
            </a:lvl5pPr>
            <a:lvl6pPr marL="2514600" indent="-228600" defTabSz="114617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114617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114617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1146175" eaLnBrk="0" fontAlgn="base" hangingPunct="0">
              <a:spcBef>
                <a:spcPct val="0"/>
              </a:spcBef>
              <a:spcAft>
                <a:spcPct val="0"/>
              </a:spcAft>
              <a:defRPr sz="1600">
                <a:solidFill>
                  <a:schemeClr val="tx1"/>
                </a:solidFill>
                <a:latin typeface="Arial" panose="020B0604020202020204" pitchFamily="34" charset="0"/>
              </a:defRPr>
            </a:lvl9pPr>
          </a:lstStyle>
          <a:p>
            <a:r>
              <a:rPr lang="en-US" altLang="zh-CN" sz="4400" b="1">
                <a:ea typeface="SimSun" panose="02010600030101010101" pitchFamily="2" charset="-122"/>
                <a:cs typeface="Arial" panose="020B0604020202020204" pitchFamily="34" charset="0"/>
              </a:rPr>
              <a:t>Introduction </a:t>
            </a:r>
            <a:r>
              <a:rPr lang="en-US" altLang="en-US" sz="4400" b="1">
                <a:ea typeface="SimSun" panose="02010600030101010101" pitchFamily="2" charset="-122"/>
                <a:cs typeface="Arial" panose="020B0604020202020204" pitchFamily="34" charset="0"/>
              </a:rPr>
              <a:t>[Level 1 </a:t>
            </a:r>
            <a:r>
              <a:rPr lang="en-US" altLang="en-US" sz="4400" b="1">
                <a:solidFill>
                  <a:srgbClr val="000000"/>
                </a:solidFill>
                <a:ea typeface="SimSun" panose="02010600030101010101" pitchFamily="2" charset="-122"/>
                <a:cs typeface="Arial" panose="020B0604020202020204" pitchFamily="34" charset="0"/>
              </a:rPr>
              <a:t>Heading</a:t>
            </a:r>
            <a:r>
              <a:rPr lang="en-US" altLang="en-US" sz="4400" b="1">
                <a:ea typeface="SimSun" panose="02010600030101010101" pitchFamily="2" charset="-122"/>
                <a:cs typeface="Arial" panose="020B0604020202020204" pitchFamily="34" charset="0"/>
              </a:rPr>
              <a:t>]</a:t>
            </a:r>
            <a:r>
              <a:rPr lang="en-GB" altLang="en-US" sz="4400" b="1">
                <a:ea typeface="SimSun" panose="02010600030101010101" pitchFamily="2" charset="-122"/>
                <a:cs typeface="Arial" panose="020B0604020202020204" pitchFamily="34" charset="0"/>
              </a:rPr>
              <a:t> </a:t>
            </a:r>
            <a:endParaRPr lang="en-US" altLang="zh-CN" sz="4400" b="1">
              <a:ea typeface="SimSun" panose="02010600030101010101" pitchFamily="2" charset="-122"/>
              <a:cs typeface="Arial" panose="020B0604020202020204" pitchFamily="34" charset="0"/>
            </a:endParaRPr>
          </a:p>
          <a:p>
            <a:pPr algn="just"/>
            <a:r>
              <a:rPr lang="en-US" altLang="en-US" sz="3600">
                <a:ea typeface="SimSun" panose="02010600030101010101" pitchFamily="2" charset="-122"/>
                <a:cs typeface="Arial" panose="020B0604020202020204" pitchFamily="34" charset="0"/>
              </a:rPr>
              <a:t>The abstract should provide a coherent overview and sufficient details about the background and technical content in order to reveal and substantiate the quality of the work. The word count of the abstract body should not exceed 400 words and fit in this template page. Authors may also include a couple of relevant references, if necessary. The main conference topics include: NEARLY OR NET ZERO AND NET POSITIVE ENERGY BUILDINGS,</a:t>
            </a:r>
            <a:r>
              <a:rPr lang="en-US" altLang="en-US" sz="3600">
                <a:latin typeface="Wingdings" pitchFamily="2" charset="2"/>
                <a:ea typeface="SimSun" panose="02010600030101010101" pitchFamily="2" charset="-122"/>
                <a:cs typeface="Arial" panose="020B0604020202020204" pitchFamily="34" charset="0"/>
              </a:rPr>
              <a:t> </a:t>
            </a:r>
            <a:r>
              <a:rPr lang="en-US" altLang="en-US" sz="3600">
                <a:ea typeface="SimSun" panose="02010600030101010101" pitchFamily="2" charset="-122"/>
                <a:cs typeface="Arial" panose="020B0604020202020204" pitchFamily="34" charset="0"/>
              </a:rPr>
              <a:t> DATA CENTERS BEYOND CURRENT TECHNOLOGIES, ARCHITECTURAL DESIGNS FOR HIGH PERFORMANCE BUILDINGS, INDOOR ENVIRONMENT QUALITY (IEQ), HEALTH &amp; COMFORT, IoT FOR THE BUILT ENVIRONMENT, RENEWABLE ENERGY IN BUILDINGS, NEXT GEN HVAC SIMULATIONS &amp; ENERGY MANAGEMENT, ADVANCES IN REFRIGERATION &amp; ALTERNATIVE REFRIGERANTS, EMBODIED ENERGY, LIFE CYCLE ASSESSMENT, DAYLIGHT &amp; ARTIFICIAL LIGHTING, ADVANCED MATERIALS AND APPLICATIONS, RENOVATION FOR IMPROVED ENERGY PERFORMANCE, COGENERATION &amp; ENERGY STORAGE IN BUILDINGS, SUSTAINABLE NEIGHBOURHOODS, CITIES AND REGIONS.</a:t>
            </a:r>
            <a:r>
              <a:rPr lang="en-GB" altLang="en-US" sz="3600">
                <a:ea typeface="SimSun" panose="02010600030101010101" pitchFamily="2" charset="-122"/>
                <a:cs typeface="Arial" panose="020B0604020202020204" pitchFamily="34" charset="0"/>
              </a:rPr>
              <a:t> </a:t>
            </a:r>
          </a:p>
          <a:p>
            <a:pPr algn="just"/>
            <a:endParaRPr lang="en-GB" altLang="en-US" sz="3600">
              <a:ea typeface="SimSun" panose="02010600030101010101" pitchFamily="2" charset="-122"/>
              <a:cs typeface="Arial" panose="020B0604020202020204" pitchFamily="34" charset="0"/>
            </a:endParaRPr>
          </a:p>
          <a:p>
            <a:pPr algn="just"/>
            <a:r>
              <a:rPr lang="en-US" altLang="en-US" sz="3600">
                <a:ea typeface="SimSun" panose="02010600030101010101" pitchFamily="2" charset="-122"/>
                <a:cs typeface="Arial" panose="020B0604020202020204" pitchFamily="34" charset="0"/>
              </a:rPr>
              <a:t> </a:t>
            </a:r>
            <a:endParaRPr lang="en-GB" altLang="en-US" sz="3600">
              <a:ea typeface="SimSun" panose="02010600030101010101" pitchFamily="2" charset="-122"/>
              <a:cs typeface="Arial" panose="020B0604020202020204" pitchFamily="34" charset="0"/>
            </a:endParaRPr>
          </a:p>
        </p:txBody>
      </p:sp>
      <p:sp>
        <p:nvSpPr>
          <p:cNvPr id="5133" name="Text Box 256">
            <a:extLst>
              <a:ext uri="{FF2B5EF4-FFF2-40B4-BE49-F238E27FC236}">
                <a16:creationId xmlns:a16="http://schemas.microsoft.com/office/drawing/2014/main" id="{38F720DD-8223-38FF-C08B-03866F8599A2}"/>
              </a:ext>
            </a:extLst>
          </p:cNvPr>
          <p:cNvSpPr txBox="1">
            <a:spLocks noChangeArrowheads="1"/>
          </p:cNvSpPr>
          <p:nvPr/>
        </p:nvSpPr>
        <p:spPr bwMode="auto">
          <a:xfrm>
            <a:off x="534988" y="21855113"/>
            <a:ext cx="14158912"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693" tIns="57347" rIns="114693" bIns="57347">
            <a:spAutoFit/>
          </a:bodyPr>
          <a:lstStyle>
            <a:lvl1pPr defTabSz="784225">
              <a:defRPr sz="1600">
                <a:solidFill>
                  <a:schemeClr val="tx1"/>
                </a:solidFill>
                <a:latin typeface="Arial" panose="020B0604020202020204" pitchFamily="34" charset="0"/>
              </a:defRPr>
            </a:lvl1pPr>
            <a:lvl2pPr marL="742950" indent="-285750" defTabSz="784225">
              <a:defRPr sz="1600">
                <a:solidFill>
                  <a:schemeClr val="tx1"/>
                </a:solidFill>
                <a:latin typeface="Arial" panose="020B0604020202020204" pitchFamily="34" charset="0"/>
              </a:defRPr>
            </a:lvl2pPr>
            <a:lvl3pPr marL="1143000" indent="-228600" defTabSz="784225">
              <a:defRPr sz="1600">
                <a:solidFill>
                  <a:schemeClr val="tx1"/>
                </a:solidFill>
                <a:latin typeface="Arial" panose="020B0604020202020204" pitchFamily="34" charset="0"/>
              </a:defRPr>
            </a:lvl3pPr>
            <a:lvl4pPr marL="1600200" indent="-228600" defTabSz="784225">
              <a:defRPr sz="1600">
                <a:solidFill>
                  <a:schemeClr val="tx1"/>
                </a:solidFill>
                <a:latin typeface="Arial" panose="020B0604020202020204" pitchFamily="34" charset="0"/>
              </a:defRPr>
            </a:lvl4pPr>
            <a:lvl5pPr marL="2057400" indent="-228600" defTabSz="784225">
              <a:defRPr sz="1600">
                <a:solidFill>
                  <a:schemeClr val="tx1"/>
                </a:solidFill>
                <a:latin typeface="Arial" panose="020B0604020202020204" pitchFamily="34" charset="0"/>
              </a:defRPr>
            </a:lvl5pPr>
            <a:lvl6pPr marL="2514600" indent="-228600" defTabSz="78422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78422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78422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784225" eaLnBrk="0" fontAlgn="base" hangingPunct="0">
              <a:spcBef>
                <a:spcPct val="0"/>
              </a:spcBef>
              <a:spcAft>
                <a:spcPct val="0"/>
              </a:spcAft>
              <a:defRPr sz="1600">
                <a:solidFill>
                  <a:schemeClr val="tx1"/>
                </a:solidFill>
                <a:latin typeface="Arial" panose="020B0604020202020204" pitchFamily="34" charset="0"/>
              </a:defRPr>
            </a:lvl9pPr>
          </a:lstStyle>
          <a:p>
            <a:pPr>
              <a:spcBef>
                <a:spcPct val="50000"/>
              </a:spcBef>
            </a:pPr>
            <a:r>
              <a:rPr lang="en-GB" altLang="zh-CN" sz="3000">
                <a:ea typeface="SimSun" panose="02010600030101010101" pitchFamily="2" charset="-122"/>
                <a:cs typeface="Times New Roman" panose="02020603050405020304" pitchFamily="18" charset="0"/>
              </a:rPr>
              <a:t> </a:t>
            </a:r>
            <a:endParaRPr lang="el-GR" altLang="en-US" sz="3000">
              <a:ea typeface="SimSun" panose="02010600030101010101" pitchFamily="2" charset="-122"/>
              <a:cs typeface="Times New Roman" panose="02020603050405020304" pitchFamily="18" charset="0"/>
            </a:endParaRPr>
          </a:p>
        </p:txBody>
      </p:sp>
      <p:sp>
        <p:nvSpPr>
          <p:cNvPr id="5134" name="Rectangle 262">
            <a:extLst>
              <a:ext uri="{FF2B5EF4-FFF2-40B4-BE49-F238E27FC236}">
                <a16:creationId xmlns:a16="http://schemas.microsoft.com/office/drawing/2014/main" id="{14E2469F-24AC-245C-87C1-D214D40030D4}"/>
              </a:ext>
            </a:extLst>
          </p:cNvPr>
          <p:cNvSpPr>
            <a:spLocks noChangeArrowheads="1"/>
          </p:cNvSpPr>
          <p:nvPr/>
        </p:nvSpPr>
        <p:spPr bwMode="auto">
          <a:xfrm>
            <a:off x="5141913" y="16175038"/>
            <a:ext cx="2317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14693" tIns="57347" rIns="114693" bIns="57347" anchor="ctr">
            <a:spAutoFit/>
          </a:bodyPr>
          <a:lstStyle>
            <a:lvl1pPr defTabSz="1146175">
              <a:defRPr sz="1600">
                <a:solidFill>
                  <a:schemeClr val="tx1"/>
                </a:solidFill>
                <a:latin typeface="Arial" panose="020B0604020202020204" pitchFamily="34" charset="0"/>
              </a:defRPr>
            </a:lvl1pPr>
            <a:lvl2pPr marL="742950" indent="-285750" defTabSz="1146175">
              <a:defRPr sz="1600">
                <a:solidFill>
                  <a:schemeClr val="tx1"/>
                </a:solidFill>
                <a:latin typeface="Arial" panose="020B0604020202020204" pitchFamily="34" charset="0"/>
              </a:defRPr>
            </a:lvl2pPr>
            <a:lvl3pPr marL="1143000" indent="-228600" defTabSz="1146175">
              <a:defRPr sz="1600">
                <a:solidFill>
                  <a:schemeClr val="tx1"/>
                </a:solidFill>
                <a:latin typeface="Arial" panose="020B0604020202020204" pitchFamily="34" charset="0"/>
              </a:defRPr>
            </a:lvl3pPr>
            <a:lvl4pPr marL="1600200" indent="-228600" defTabSz="1146175">
              <a:defRPr sz="1600">
                <a:solidFill>
                  <a:schemeClr val="tx1"/>
                </a:solidFill>
                <a:latin typeface="Arial" panose="020B0604020202020204" pitchFamily="34" charset="0"/>
              </a:defRPr>
            </a:lvl4pPr>
            <a:lvl5pPr marL="2057400" indent="-228600" defTabSz="1146175">
              <a:defRPr sz="1600">
                <a:solidFill>
                  <a:schemeClr val="tx1"/>
                </a:solidFill>
                <a:latin typeface="Arial" panose="020B0604020202020204" pitchFamily="34" charset="0"/>
              </a:defRPr>
            </a:lvl5pPr>
            <a:lvl6pPr marL="2514600" indent="-228600" defTabSz="114617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114617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114617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1146175"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US"/>
          </a:p>
        </p:txBody>
      </p:sp>
      <p:sp>
        <p:nvSpPr>
          <p:cNvPr id="5135" name="Rectangle 264">
            <a:extLst>
              <a:ext uri="{FF2B5EF4-FFF2-40B4-BE49-F238E27FC236}">
                <a16:creationId xmlns:a16="http://schemas.microsoft.com/office/drawing/2014/main" id="{234C5460-560A-74DA-77D2-FF0C2C212346}"/>
              </a:ext>
            </a:extLst>
          </p:cNvPr>
          <p:cNvSpPr>
            <a:spLocks noChangeArrowheads="1"/>
          </p:cNvSpPr>
          <p:nvPr/>
        </p:nvSpPr>
        <p:spPr bwMode="auto">
          <a:xfrm>
            <a:off x="5141913" y="16175038"/>
            <a:ext cx="2317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14693" tIns="57347" rIns="114693" bIns="57347" anchor="ctr">
            <a:spAutoFit/>
          </a:bodyPr>
          <a:lstStyle>
            <a:lvl1pPr defTabSz="1146175">
              <a:defRPr sz="1600">
                <a:solidFill>
                  <a:schemeClr val="tx1"/>
                </a:solidFill>
                <a:latin typeface="Arial" panose="020B0604020202020204" pitchFamily="34" charset="0"/>
              </a:defRPr>
            </a:lvl1pPr>
            <a:lvl2pPr marL="742950" indent="-285750" defTabSz="1146175">
              <a:defRPr sz="1600">
                <a:solidFill>
                  <a:schemeClr val="tx1"/>
                </a:solidFill>
                <a:latin typeface="Arial" panose="020B0604020202020204" pitchFamily="34" charset="0"/>
              </a:defRPr>
            </a:lvl2pPr>
            <a:lvl3pPr marL="1143000" indent="-228600" defTabSz="1146175">
              <a:defRPr sz="1600">
                <a:solidFill>
                  <a:schemeClr val="tx1"/>
                </a:solidFill>
                <a:latin typeface="Arial" panose="020B0604020202020204" pitchFamily="34" charset="0"/>
              </a:defRPr>
            </a:lvl3pPr>
            <a:lvl4pPr marL="1600200" indent="-228600" defTabSz="1146175">
              <a:defRPr sz="1600">
                <a:solidFill>
                  <a:schemeClr val="tx1"/>
                </a:solidFill>
                <a:latin typeface="Arial" panose="020B0604020202020204" pitchFamily="34" charset="0"/>
              </a:defRPr>
            </a:lvl4pPr>
            <a:lvl5pPr marL="2057400" indent="-228600" defTabSz="1146175">
              <a:defRPr sz="1600">
                <a:solidFill>
                  <a:schemeClr val="tx1"/>
                </a:solidFill>
                <a:latin typeface="Arial" panose="020B0604020202020204" pitchFamily="34" charset="0"/>
              </a:defRPr>
            </a:lvl5pPr>
            <a:lvl6pPr marL="2514600" indent="-228600" defTabSz="114617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114617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114617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1146175"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US"/>
          </a:p>
        </p:txBody>
      </p:sp>
      <p:sp>
        <p:nvSpPr>
          <p:cNvPr id="5136" name="40 - TextBox">
            <a:extLst>
              <a:ext uri="{FF2B5EF4-FFF2-40B4-BE49-F238E27FC236}">
                <a16:creationId xmlns:a16="http://schemas.microsoft.com/office/drawing/2014/main" id="{6B8A6319-4B7D-A77B-34A4-9618BE343607}"/>
              </a:ext>
            </a:extLst>
          </p:cNvPr>
          <p:cNvSpPr txBox="1">
            <a:spLocks noChangeArrowheads="1"/>
          </p:cNvSpPr>
          <p:nvPr/>
        </p:nvSpPr>
        <p:spPr bwMode="auto">
          <a:xfrm>
            <a:off x="736600" y="16798925"/>
            <a:ext cx="5675313"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4693" tIns="57347" rIns="114693" bIns="57347">
            <a:spAutoFit/>
          </a:bodyPr>
          <a:lstStyle>
            <a:lvl1pPr defTabSz="1146175">
              <a:defRPr sz="1600">
                <a:solidFill>
                  <a:schemeClr val="tx1"/>
                </a:solidFill>
                <a:latin typeface="Arial" panose="020B0604020202020204" pitchFamily="34" charset="0"/>
              </a:defRPr>
            </a:lvl1pPr>
            <a:lvl2pPr marL="742950" indent="-285750" defTabSz="1146175">
              <a:defRPr sz="1600">
                <a:solidFill>
                  <a:schemeClr val="tx1"/>
                </a:solidFill>
                <a:latin typeface="Arial" panose="020B0604020202020204" pitchFamily="34" charset="0"/>
              </a:defRPr>
            </a:lvl2pPr>
            <a:lvl3pPr marL="1143000" indent="-228600" defTabSz="1146175">
              <a:defRPr sz="1600">
                <a:solidFill>
                  <a:schemeClr val="tx1"/>
                </a:solidFill>
                <a:latin typeface="Arial" panose="020B0604020202020204" pitchFamily="34" charset="0"/>
              </a:defRPr>
            </a:lvl3pPr>
            <a:lvl4pPr marL="1600200" indent="-228600" defTabSz="1146175">
              <a:defRPr sz="1600">
                <a:solidFill>
                  <a:schemeClr val="tx1"/>
                </a:solidFill>
                <a:latin typeface="Arial" panose="020B0604020202020204" pitchFamily="34" charset="0"/>
              </a:defRPr>
            </a:lvl4pPr>
            <a:lvl5pPr marL="2057400" indent="-228600" defTabSz="1146175">
              <a:defRPr sz="1600">
                <a:solidFill>
                  <a:schemeClr val="tx1"/>
                </a:solidFill>
                <a:latin typeface="Arial" panose="020B0604020202020204" pitchFamily="34" charset="0"/>
              </a:defRPr>
            </a:lvl5pPr>
            <a:lvl6pPr marL="2514600" indent="-228600" defTabSz="1146175" eaLnBrk="0" fontAlgn="base" hangingPunct="0">
              <a:spcBef>
                <a:spcPct val="0"/>
              </a:spcBef>
              <a:spcAft>
                <a:spcPct val="0"/>
              </a:spcAft>
              <a:defRPr sz="1600">
                <a:solidFill>
                  <a:schemeClr val="tx1"/>
                </a:solidFill>
                <a:latin typeface="Arial" panose="020B0604020202020204" pitchFamily="34" charset="0"/>
              </a:defRPr>
            </a:lvl6pPr>
            <a:lvl7pPr marL="2971800" indent="-228600" defTabSz="1146175" eaLnBrk="0" fontAlgn="base" hangingPunct="0">
              <a:spcBef>
                <a:spcPct val="0"/>
              </a:spcBef>
              <a:spcAft>
                <a:spcPct val="0"/>
              </a:spcAft>
              <a:defRPr sz="1600">
                <a:solidFill>
                  <a:schemeClr val="tx1"/>
                </a:solidFill>
                <a:latin typeface="Arial" panose="020B0604020202020204" pitchFamily="34" charset="0"/>
              </a:defRPr>
            </a:lvl7pPr>
            <a:lvl8pPr marL="3429000" indent="-228600" defTabSz="1146175" eaLnBrk="0" fontAlgn="base" hangingPunct="0">
              <a:spcBef>
                <a:spcPct val="0"/>
              </a:spcBef>
              <a:spcAft>
                <a:spcPct val="0"/>
              </a:spcAft>
              <a:defRPr sz="1600">
                <a:solidFill>
                  <a:schemeClr val="tx1"/>
                </a:solidFill>
                <a:latin typeface="Arial" panose="020B0604020202020204" pitchFamily="34" charset="0"/>
              </a:defRPr>
            </a:lvl8pPr>
            <a:lvl9pPr marL="3886200" indent="-228600" defTabSz="1146175"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US"/>
          </a:p>
        </p:txBody>
      </p:sp>
      <p:pic>
        <p:nvPicPr>
          <p:cNvPr id="5137" name="Picture 6">
            <a:extLst>
              <a:ext uri="{FF2B5EF4-FFF2-40B4-BE49-F238E27FC236}">
                <a16:creationId xmlns:a16="http://schemas.microsoft.com/office/drawing/2014/main" id="{F43F0FD7-B1B9-687E-480F-0FEC3A9ABFA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4893588" y="546100"/>
            <a:ext cx="3711575"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8" name="Rectangle 7">
            <a:extLst>
              <a:ext uri="{FF2B5EF4-FFF2-40B4-BE49-F238E27FC236}">
                <a16:creationId xmlns:a16="http://schemas.microsoft.com/office/drawing/2014/main" id="{C9304929-62AF-CB27-3E25-3E668843636C}"/>
              </a:ext>
            </a:extLst>
          </p:cNvPr>
          <p:cNvSpPr>
            <a:spLocks noChangeArrowheads="1"/>
          </p:cNvSpPr>
          <p:nvPr/>
        </p:nvSpPr>
        <p:spPr bwMode="auto">
          <a:xfrm>
            <a:off x="9217025" y="153988"/>
            <a:ext cx="106807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tabLst>
                <a:tab pos="2971800" algn="ctr"/>
                <a:tab pos="5943600" algn="r"/>
              </a:tabLst>
              <a:defRPr sz="1600">
                <a:solidFill>
                  <a:schemeClr val="tx1"/>
                </a:solidFill>
                <a:latin typeface="Arial" panose="020B0604020202020204" pitchFamily="34" charset="0"/>
              </a:defRPr>
            </a:lvl1pPr>
            <a:lvl2pPr marL="742950" indent="-285750">
              <a:tabLst>
                <a:tab pos="2971800" algn="ctr"/>
                <a:tab pos="5943600" algn="r"/>
              </a:tabLst>
              <a:defRPr sz="1600">
                <a:solidFill>
                  <a:schemeClr val="tx1"/>
                </a:solidFill>
                <a:latin typeface="Arial" panose="020B0604020202020204" pitchFamily="34" charset="0"/>
              </a:defRPr>
            </a:lvl2pPr>
            <a:lvl3pPr marL="1143000" indent="-228600">
              <a:tabLst>
                <a:tab pos="2971800" algn="ctr"/>
                <a:tab pos="5943600" algn="r"/>
              </a:tabLst>
              <a:defRPr sz="1600">
                <a:solidFill>
                  <a:schemeClr val="tx1"/>
                </a:solidFill>
                <a:latin typeface="Arial" panose="020B0604020202020204" pitchFamily="34" charset="0"/>
              </a:defRPr>
            </a:lvl3pPr>
            <a:lvl4pPr marL="1600200" indent="-228600">
              <a:tabLst>
                <a:tab pos="2971800" algn="ctr"/>
                <a:tab pos="5943600" algn="r"/>
              </a:tabLst>
              <a:defRPr sz="1600">
                <a:solidFill>
                  <a:schemeClr val="tx1"/>
                </a:solidFill>
                <a:latin typeface="Arial" panose="020B0604020202020204" pitchFamily="34" charset="0"/>
              </a:defRPr>
            </a:lvl4pPr>
            <a:lvl5pPr marL="2057400" indent="-228600">
              <a:tabLst>
                <a:tab pos="2971800" algn="ctr"/>
                <a:tab pos="5943600" algn="r"/>
              </a:tabLst>
              <a:defRPr sz="1600">
                <a:solidFill>
                  <a:schemeClr val="tx1"/>
                </a:solidFill>
                <a:latin typeface="Arial" panose="020B0604020202020204" pitchFamily="34" charset="0"/>
              </a:defRPr>
            </a:lvl5pPr>
            <a:lvl6pPr marL="2514600" indent="-228600" eaLnBrk="0" fontAlgn="base" hangingPunct="0">
              <a:spcBef>
                <a:spcPct val="0"/>
              </a:spcBef>
              <a:spcAft>
                <a:spcPct val="0"/>
              </a:spcAft>
              <a:tabLst>
                <a:tab pos="2971800" algn="ctr"/>
                <a:tab pos="5943600" algn="r"/>
              </a:tabLst>
              <a:defRPr sz="1600">
                <a:solidFill>
                  <a:schemeClr val="tx1"/>
                </a:solidFill>
                <a:latin typeface="Arial" panose="020B0604020202020204" pitchFamily="34" charset="0"/>
              </a:defRPr>
            </a:lvl6pPr>
            <a:lvl7pPr marL="2971800" indent="-228600" eaLnBrk="0" fontAlgn="base" hangingPunct="0">
              <a:spcBef>
                <a:spcPct val="0"/>
              </a:spcBef>
              <a:spcAft>
                <a:spcPct val="0"/>
              </a:spcAft>
              <a:tabLst>
                <a:tab pos="2971800" algn="ctr"/>
                <a:tab pos="5943600" algn="r"/>
              </a:tabLst>
              <a:defRPr sz="1600">
                <a:solidFill>
                  <a:schemeClr val="tx1"/>
                </a:solidFill>
                <a:latin typeface="Arial" panose="020B0604020202020204" pitchFamily="34" charset="0"/>
              </a:defRPr>
            </a:lvl7pPr>
            <a:lvl8pPr marL="3429000" indent="-228600" eaLnBrk="0" fontAlgn="base" hangingPunct="0">
              <a:spcBef>
                <a:spcPct val="0"/>
              </a:spcBef>
              <a:spcAft>
                <a:spcPct val="0"/>
              </a:spcAft>
              <a:tabLst>
                <a:tab pos="2971800" algn="ctr"/>
                <a:tab pos="5943600" algn="r"/>
              </a:tabLst>
              <a:defRPr sz="1600">
                <a:solidFill>
                  <a:schemeClr val="tx1"/>
                </a:solidFill>
                <a:latin typeface="Arial" panose="020B0604020202020204" pitchFamily="34" charset="0"/>
              </a:defRPr>
            </a:lvl8pPr>
            <a:lvl9pPr marL="3886200" indent="-228600" eaLnBrk="0" fontAlgn="base" hangingPunct="0">
              <a:spcBef>
                <a:spcPct val="0"/>
              </a:spcBef>
              <a:spcAft>
                <a:spcPct val="0"/>
              </a:spcAft>
              <a:tabLst>
                <a:tab pos="2971800" algn="ctr"/>
                <a:tab pos="5943600" algn="r"/>
              </a:tabLst>
              <a:defRPr sz="1600">
                <a:solidFill>
                  <a:schemeClr val="tx1"/>
                </a:solidFill>
                <a:latin typeface="Arial" panose="020B0604020202020204" pitchFamily="34" charset="0"/>
              </a:defRPr>
            </a:lvl9pPr>
          </a:lstStyle>
          <a:p>
            <a:pPr algn="ctr"/>
            <a:r>
              <a:rPr lang="en-US" altLang="en-US" sz="4800" b="1">
                <a:solidFill>
                  <a:srgbClr val="0070C0"/>
                </a:solidFill>
              </a:rPr>
              <a:t>International Conference </a:t>
            </a:r>
          </a:p>
          <a:p>
            <a:pPr algn="ctr"/>
            <a:r>
              <a:rPr lang="en-US" altLang="en-US" sz="4800" b="1">
                <a:solidFill>
                  <a:srgbClr val="0070C0"/>
                </a:solidFill>
              </a:rPr>
              <a:t>ENERGY in BUILDINGS 2025 </a:t>
            </a:r>
          </a:p>
          <a:p>
            <a:pPr algn="ctr"/>
            <a:r>
              <a:rPr lang="en-US" altLang="en-US" sz="4800" b="1">
                <a:solidFill>
                  <a:srgbClr val="0070C0"/>
                </a:solidFill>
              </a:rPr>
              <a:t>November 15, 2025 – Athens, Hellas</a:t>
            </a:r>
            <a:endParaRPr lang="en-GB" altLang="en-US" sz="4800" b="1">
              <a:solidFill>
                <a:srgbClr val="0070C0"/>
              </a:solidFill>
            </a:endParaRPr>
          </a:p>
        </p:txBody>
      </p:sp>
      <p:pic>
        <p:nvPicPr>
          <p:cNvPr id="5139" name="Picture 8">
            <a:extLst>
              <a:ext uri="{FF2B5EF4-FFF2-40B4-BE49-F238E27FC236}">
                <a16:creationId xmlns:a16="http://schemas.microsoft.com/office/drawing/2014/main" id="{1485DBF6-397E-FEC5-DF7A-E43A9A6DE0F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58825" y="373063"/>
            <a:ext cx="2870200" cy="184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0" name="Rectangle 58">
            <a:extLst>
              <a:ext uri="{FF2B5EF4-FFF2-40B4-BE49-F238E27FC236}">
                <a16:creationId xmlns:a16="http://schemas.microsoft.com/office/drawing/2014/main" id="{D400CF8F-0787-14B4-9773-6459576A9A4E}"/>
              </a:ext>
            </a:extLst>
          </p:cNvPr>
          <p:cNvSpPr>
            <a:spLocks noChangeArrowheads="1"/>
          </p:cNvSpPr>
          <p:nvPr/>
        </p:nvSpPr>
        <p:spPr bwMode="auto">
          <a:xfrm>
            <a:off x="86682263" y="18257838"/>
            <a:ext cx="43746737" cy="195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GR"/>
          </a:p>
        </p:txBody>
      </p:sp>
      <p:pic>
        <p:nvPicPr>
          <p:cNvPr id="5141" name="Picture 57">
            <a:extLst>
              <a:ext uri="{FF2B5EF4-FFF2-40B4-BE49-F238E27FC236}">
                <a16:creationId xmlns:a16="http://schemas.microsoft.com/office/drawing/2014/main" id="{359E12AB-C61B-B63B-BCDC-086C93079F41}"/>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35075" y="31797625"/>
            <a:ext cx="6326188"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2" name="Rectangle 60">
            <a:extLst>
              <a:ext uri="{FF2B5EF4-FFF2-40B4-BE49-F238E27FC236}">
                <a16:creationId xmlns:a16="http://schemas.microsoft.com/office/drawing/2014/main" id="{53118BE5-5E0D-E803-F7F0-8AF6367AED17}"/>
              </a:ext>
            </a:extLst>
          </p:cNvPr>
          <p:cNvSpPr>
            <a:spLocks noChangeArrowheads="1"/>
          </p:cNvSpPr>
          <p:nvPr/>
        </p:nvSpPr>
        <p:spPr bwMode="auto">
          <a:xfrm>
            <a:off x="0" y="0"/>
            <a:ext cx="18756313" cy="4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endParaRPr lang="en-US" altLang="en-GR"/>
          </a:p>
        </p:txBody>
      </p:sp>
      <p:pic>
        <p:nvPicPr>
          <p:cNvPr id="5143" name="Picture 59">
            <a:extLst>
              <a:ext uri="{FF2B5EF4-FFF2-40B4-BE49-F238E27FC236}">
                <a16:creationId xmlns:a16="http://schemas.microsoft.com/office/drawing/2014/main" id="{30A530A8-F221-2DA7-3867-ADAF75480FF2}"/>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77888" y="34269363"/>
            <a:ext cx="10428287"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4" name="Rectangle 14">
            <a:extLst>
              <a:ext uri="{FF2B5EF4-FFF2-40B4-BE49-F238E27FC236}">
                <a16:creationId xmlns:a16="http://schemas.microsoft.com/office/drawing/2014/main" id="{7F16644C-B0A7-4A54-ABB5-C56333D7A63E}"/>
              </a:ext>
            </a:extLst>
          </p:cNvPr>
          <p:cNvSpPr>
            <a:spLocks noChangeArrowheads="1"/>
          </p:cNvSpPr>
          <p:nvPr/>
        </p:nvSpPr>
        <p:spPr bwMode="auto">
          <a:xfrm>
            <a:off x="360363" y="27644725"/>
            <a:ext cx="13668375" cy="464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just"/>
            <a:r>
              <a:rPr lang="en-US" altLang="en-US" sz="4000" b="1"/>
              <a:t>Level 2 Heading</a:t>
            </a:r>
            <a:endParaRPr lang="en-GB" altLang="en-US" sz="4000" b="1"/>
          </a:p>
          <a:p>
            <a:pPr algn="just"/>
            <a:r>
              <a:rPr lang="en-US" altLang="en-US" sz="3600"/>
              <a:t>Abstracts should be submitted by </a:t>
            </a:r>
            <a:r>
              <a:rPr lang="en-US" altLang="en-US" sz="3600" b="1"/>
              <a:t>October 15, 2024</a:t>
            </a:r>
            <a:r>
              <a:rPr lang="en-US" altLang="en-US" sz="3600"/>
              <a:t> to </a:t>
            </a:r>
            <a:r>
              <a:rPr lang="en-US" altLang="en-US" sz="3600" u="sng">
                <a:hlinkClick r:id="rId8"/>
              </a:rPr>
              <a:t>EinB2024@ashrae.gr</a:t>
            </a:r>
            <a:r>
              <a:rPr lang="en-US" altLang="en-US" sz="3600"/>
              <a:t>. They will undergo peer-review by the Conference Scientific Committee. Full papers up to 10 pages must be submitted by </a:t>
            </a:r>
            <a:r>
              <a:rPr lang="en-US" altLang="en-US" sz="3600" b="1"/>
              <a:t>September 30, 2024</a:t>
            </a:r>
            <a:r>
              <a:rPr lang="en-US" altLang="en-US" sz="3600"/>
              <a:t>. Submitted full papers will also be peer-reviewed. Papers may be considered either for oral or poster presentation.</a:t>
            </a:r>
            <a:endParaRPr lang="en-GB" altLang="en-US" sz="3600"/>
          </a:p>
          <a:p>
            <a:pPr algn="just"/>
            <a:r>
              <a:rPr lang="en-US" altLang="en-US" sz="3600"/>
              <a:t> </a:t>
            </a:r>
            <a:endParaRPr lang="en-US" altLang="en-US" sz="3600">
              <a:latin typeface="Times New Roman" panose="02020603050405020304" pitchFamily="18" charset="0"/>
            </a:endParaRPr>
          </a:p>
        </p:txBody>
      </p:sp>
      <p:sp>
        <p:nvSpPr>
          <p:cNvPr id="5145" name="TextBox 15">
            <a:extLst>
              <a:ext uri="{FF2B5EF4-FFF2-40B4-BE49-F238E27FC236}">
                <a16:creationId xmlns:a16="http://schemas.microsoft.com/office/drawing/2014/main" id="{AE4291F7-263D-DA4A-B950-AF60A8F7C081}"/>
              </a:ext>
            </a:extLst>
          </p:cNvPr>
          <p:cNvSpPr txBox="1">
            <a:spLocks noChangeArrowheads="1"/>
          </p:cNvSpPr>
          <p:nvPr/>
        </p:nvSpPr>
        <p:spPr bwMode="auto">
          <a:xfrm>
            <a:off x="12457113" y="32691388"/>
            <a:ext cx="7493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altLang="en-US" sz="3600"/>
              <a:t>(1)</a:t>
            </a:r>
          </a:p>
        </p:txBody>
      </p:sp>
      <p:sp>
        <p:nvSpPr>
          <p:cNvPr id="5146" name="TextBox 67">
            <a:extLst>
              <a:ext uri="{FF2B5EF4-FFF2-40B4-BE49-F238E27FC236}">
                <a16:creationId xmlns:a16="http://schemas.microsoft.com/office/drawing/2014/main" id="{A1B615B3-8FBA-C357-2EAC-72C62BFB4A76}"/>
              </a:ext>
            </a:extLst>
          </p:cNvPr>
          <p:cNvSpPr txBox="1">
            <a:spLocks noChangeArrowheads="1"/>
          </p:cNvSpPr>
          <p:nvPr/>
        </p:nvSpPr>
        <p:spPr bwMode="auto">
          <a:xfrm>
            <a:off x="12530138" y="34277300"/>
            <a:ext cx="7477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altLang="en-US" sz="3600"/>
              <a:t>(2)</a:t>
            </a:r>
          </a:p>
        </p:txBody>
      </p:sp>
      <p:sp>
        <p:nvSpPr>
          <p:cNvPr id="5147" name="Rectangle 18">
            <a:extLst>
              <a:ext uri="{FF2B5EF4-FFF2-40B4-BE49-F238E27FC236}">
                <a16:creationId xmlns:a16="http://schemas.microsoft.com/office/drawing/2014/main" id="{E2D3DE00-E6CC-0E80-46ED-786B8FCD1A8C}"/>
              </a:ext>
            </a:extLst>
          </p:cNvPr>
          <p:cNvSpPr>
            <a:spLocks noChangeArrowheads="1"/>
          </p:cNvSpPr>
          <p:nvPr/>
        </p:nvSpPr>
        <p:spPr bwMode="auto">
          <a:xfrm>
            <a:off x="14881225" y="6053138"/>
            <a:ext cx="13333413" cy="409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altLang="en-US" sz="4000" b="1">
                <a:solidFill>
                  <a:srgbClr val="000000"/>
                </a:solidFill>
                <a:cs typeface="Times New Roman" panose="02020603050405020304" pitchFamily="18" charset="0"/>
              </a:rPr>
              <a:t>Level 2 Heading</a:t>
            </a:r>
            <a:endParaRPr lang="en-GB" altLang="en-US" sz="4000" b="1">
              <a:solidFill>
                <a:srgbClr val="000000"/>
              </a:solidFill>
              <a:cs typeface="Times New Roman" panose="02020603050405020304" pitchFamily="18" charset="0"/>
            </a:endParaRPr>
          </a:p>
          <a:p>
            <a:pPr algn="just"/>
            <a:r>
              <a:rPr lang="en-US" altLang="en-US" sz="3600">
                <a:solidFill>
                  <a:srgbClr val="000000"/>
                </a:solidFill>
                <a:cs typeface="Times New Roman" panose="02020603050405020304" pitchFamily="18" charset="0"/>
              </a:rPr>
              <a:t>Bus auda vel ma perovit quis pellaborio dolupti sus assimpe rnatibus sequi quo idebis quos eatiis ullorro volorpos sum re porporem. Et arion nisincimus. Rum ipienimin resti offic testiam, vendaep erferib eaquibus eum et, quia voleseque qui rendelis aut verrovit estium qui doloreh entium hit, ilit dipit quo dolorio restis dent. Ariaepel et unti quid esto berum et lam quam. </a:t>
            </a:r>
            <a:endParaRPr lang="en-GB" altLang="en-US" sz="3600">
              <a:solidFill>
                <a:srgbClr val="000000"/>
              </a:solidFill>
              <a:cs typeface="Times New Roman" panose="02020603050405020304" pitchFamily="18" charset="0"/>
            </a:endParaRPr>
          </a:p>
        </p:txBody>
      </p:sp>
      <p:pic>
        <p:nvPicPr>
          <p:cNvPr id="5148" name="Picture 19">
            <a:extLst>
              <a:ext uri="{FF2B5EF4-FFF2-40B4-BE49-F238E27FC236}">
                <a16:creationId xmlns:a16="http://schemas.microsoft.com/office/drawing/2014/main" id="{07A81C70-8518-C4B9-982F-AEA7292B6771}"/>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16865600" y="18080038"/>
            <a:ext cx="9366250" cy="461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49" name="Rectangle 20">
            <a:extLst>
              <a:ext uri="{FF2B5EF4-FFF2-40B4-BE49-F238E27FC236}">
                <a16:creationId xmlns:a16="http://schemas.microsoft.com/office/drawing/2014/main" id="{935F03AB-E04B-43F9-0E67-44BFB2412E1E}"/>
              </a:ext>
            </a:extLst>
          </p:cNvPr>
          <p:cNvSpPr>
            <a:spLocks noChangeArrowheads="1"/>
          </p:cNvSpPr>
          <p:nvPr/>
        </p:nvSpPr>
        <p:spPr bwMode="auto">
          <a:xfrm>
            <a:off x="15032038" y="22993350"/>
            <a:ext cx="13236575"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82575">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r>
              <a:rPr lang="en-US" altLang="en-US" sz="3200" b="1">
                <a:solidFill>
                  <a:srgbClr val="000000"/>
                </a:solidFill>
                <a:cs typeface="Times New Roman" panose="02020603050405020304" pitchFamily="18" charset="0"/>
              </a:rPr>
              <a:t>Figure 1. </a:t>
            </a:r>
            <a:r>
              <a:rPr lang="en-US" altLang="en-US" sz="3200">
                <a:solidFill>
                  <a:srgbClr val="000000"/>
                </a:solidFill>
                <a:cs typeface="Times New Roman" panose="02020603050405020304" pitchFamily="18" charset="0"/>
              </a:rPr>
              <a:t>(a) First enumerated part of Figure 1 and (b) second enumerated part of Figure 1. Figure captions are always capitalized and punctuated in sentence format.</a:t>
            </a:r>
            <a:endParaRPr lang="en-GB" altLang="en-US" sz="3200">
              <a:solidFill>
                <a:srgbClr val="000000"/>
              </a:solidFill>
              <a:cs typeface="Times New Roman" panose="02020603050405020304" pitchFamily="18" charset="0"/>
            </a:endParaRPr>
          </a:p>
        </p:txBody>
      </p:sp>
      <p:graphicFrame>
        <p:nvGraphicFramePr>
          <p:cNvPr id="22" name="Table 21">
            <a:extLst>
              <a:ext uri="{FF2B5EF4-FFF2-40B4-BE49-F238E27FC236}">
                <a16:creationId xmlns:a16="http://schemas.microsoft.com/office/drawing/2014/main" id="{7528E6EB-97A9-FA73-70FD-54F63C57DEDB}"/>
              </a:ext>
            </a:extLst>
          </p:cNvPr>
          <p:cNvGraphicFramePr>
            <a:graphicFrameLocks noGrp="1"/>
          </p:cNvGraphicFramePr>
          <p:nvPr/>
        </p:nvGraphicFramePr>
        <p:xfrm>
          <a:off x="16341725" y="11180763"/>
          <a:ext cx="10440988" cy="2438400"/>
        </p:xfrm>
        <a:graphic>
          <a:graphicData uri="http://schemas.openxmlformats.org/drawingml/2006/table">
            <a:tbl>
              <a:tblPr/>
              <a:tblGrid>
                <a:gridCol w="3479800">
                  <a:extLst>
                    <a:ext uri="{9D8B030D-6E8A-4147-A177-3AD203B41FA5}">
                      <a16:colId xmlns:a16="http://schemas.microsoft.com/office/drawing/2014/main" val="20000"/>
                    </a:ext>
                  </a:extLst>
                </a:gridCol>
                <a:gridCol w="3481388">
                  <a:extLst>
                    <a:ext uri="{9D8B030D-6E8A-4147-A177-3AD203B41FA5}">
                      <a16:colId xmlns:a16="http://schemas.microsoft.com/office/drawing/2014/main" val="20001"/>
                    </a:ext>
                  </a:extLst>
                </a:gridCol>
                <a:gridCol w="3479800">
                  <a:extLst>
                    <a:ext uri="{9D8B030D-6E8A-4147-A177-3AD203B41FA5}">
                      <a16:colId xmlns:a16="http://schemas.microsoft.com/office/drawing/2014/main" val="20002"/>
                    </a:ext>
                  </a:extLst>
                </a:gridCol>
              </a:tblGrid>
              <a:tr h="371475">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a:ln>
                            <a:noFill/>
                          </a:ln>
                          <a:solidFill>
                            <a:srgbClr val="FFFFFF"/>
                          </a:solidFill>
                          <a:effectLst/>
                          <a:latin typeface="Calibri" panose="020F0502020204030204" pitchFamily="34" charset="0"/>
                        </a:rPr>
                        <a:t>Heading Number One</a:t>
                      </a:r>
                      <a:endParaRPr kumimoji="0" lang="en-GB" altLang="en-US" sz="32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a:ln>
                            <a:noFill/>
                          </a:ln>
                          <a:solidFill>
                            <a:srgbClr val="FFFFFF"/>
                          </a:solidFill>
                          <a:effectLst/>
                          <a:latin typeface="Calibri" panose="020F0502020204030204" pitchFamily="34" charset="0"/>
                        </a:rPr>
                        <a:t>Heading Number Two</a:t>
                      </a:r>
                      <a:endParaRPr kumimoji="0" lang="en-GB" altLang="en-US" sz="32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1" i="0" u="none" strike="noStrike" cap="none" normalizeH="0" baseline="0">
                          <a:ln>
                            <a:noFill/>
                          </a:ln>
                          <a:solidFill>
                            <a:srgbClr val="FFFFFF"/>
                          </a:solidFill>
                          <a:effectLst/>
                          <a:latin typeface="Calibri" panose="020F0502020204030204" pitchFamily="34" charset="0"/>
                        </a:rPr>
                        <a:t>Heading Number Three</a:t>
                      </a:r>
                      <a:endParaRPr kumimoji="0" lang="en-GB" altLang="en-US" sz="32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71475">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extLst>
                  <a:ext uri="{0D108BD9-81ED-4DB2-BD59-A6C34878D82A}">
                    <a16:rowId xmlns:a16="http://schemas.microsoft.com/office/drawing/2014/main" val="10001"/>
                  </a:ext>
                </a:extLst>
              </a:tr>
              <a:tr h="371475">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BF5"/>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BF5"/>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BF5"/>
                    </a:solidFill>
                  </a:tcPr>
                </a:tc>
                <a:extLst>
                  <a:ext uri="{0D108BD9-81ED-4DB2-BD59-A6C34878D82A}">
                    <a16:rowId xmlns:a16="http://schemas.microsoft.com/office/drawing/2014/main" val="10002"/>
                  </a:ext>
                </a:extLst>
              </a:tr>
              <a:tr h="371475">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tc>
                  <a:txBody>
                    <a:bodyPr/>
                    <a:lstStyle>
                      <a:lvl1pPr marL="457200" indent="-228600" defTabSz="2159000">
                        <a:lnSpc>
                          <a:spcPct val="90000"/>
                        </a:lnSpc>
                        <a:spcBef>
                          <a:spcPts val="2363"/>
                        </a:spcBef>
                        <a:buFont typeface="Arial" panose="020B0604020202020204" pitchFamily="34" charset="0"/>
                        <a:defRPr sz="6000">
                          <a:solidFill>
                            <a:schemeClr val="tx1"/>
                          </a:solidFill>
                          <a:latin typeface="Calibri" panose="020F0502020204030204" pitchFamily="34" charset="0"/>
                        </a:defRPr>
                      </a:lvl1pPr>
                      <a:lvl2pPr marL="742950" indent="-285750" defTabSz="2159000">
                        <a:lnSpc>
                          <a:spcPct val="90000"/>
                        </a:lnSpc>
                        <a:spcBef>
                          <a:spcPts val="1175"/>
                        </a:spcBef>
                        <a:buFont typeface="Arial" panose="020B0604020202020204" pitchFamily="34" charset="0"/>
                        <a:defRPr sz="5000">
                          <a:solidFill>
                            <a:schemeClr val="tx1"/>
                          </a:solidFill>
                          <a:latin typeface="Calibri" panose="020F0502020204030204" pitchFamily="34" charset="0"/>
                        </a:defRPr>
                      </a:lvl2pPr>
                      <a:lvl3pPr marL="1143000" indent="-228600" defTabSz="2159000">
                        <a:lnSpc>
                          <a:spcPct val="90000"/>
                        </a:lnSpc>
                        <a:spcBef>
                          <a:spcPts val="1175"/>
                        </a:spcBef>
                        <a:buFont typeface="Arial" panose="020B0604020202020204" pitchFamily="34" charset="0"/>
                        <a:defRPr sz="4300">
                          <a:solidFill>
                            <a:schemeClr val="tx1"/>
                          </a:solidFill>
                          <a:latin typeface="Calibri" panose="020F0502020204030204" pitchFamily="34" charset="0"/>
                        </a:defRPr>
                      </a:lvl3pPr>
                      <a:lvl4pPr marL="16002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4pPr>
                      <a:lvl5pPr marL="2057400" indent="-228600" defTabSz="2159000">
                        <a:lnSpc>
                          <a:spcPct val="90000"/>
                        </a:lnSpc>
                        <a:spcBef>
                          <a:spcPts val="1175"/>
                        </a:spcBef>
                        <a:buFont typeface="Arial" panose="020B0604020202020204" pitchFamily="34" charset="0"/>
                        <a:defRPr sz="3800">
                          <a:solidFill>
                            <a:schemeClr val="tx1"/>
                          </a:solidFill>
                          <a:latin typeface="Calibri" panose="020F0502020204030204" pitchFamily="34" charset="0"/>
                        </a:defRPr>
                      </a:lvl5pPr>
                      <a:lvl6pPr marL="25146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6pPr>
                      <a:lvl7pPr marL="29718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7pPr>
                      <a:lvl8pPr marL="34290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8pPr>
                      <a:lvl9pPr marL="3886200" indent="-228600" defTabSz="2159000" eaLnBrk="0" fontAlgn="base" hangingPunct="0">
                        <a:lnSpc>
                          <a:spcPct val="90000"/>
                        </a:lnSpc>
                        <a:spcBef>
                          <a:spcPts val="1175"/>
                        </a:spcBef>
                        <a:spcAft>
                          <a:spcPct val="0"/>
                        </a:spcAft>
                        <a:buFont typeface="Arial" panose="020B0604020202020204" pitchFamily="34" charset="0"/>
                        <a:defRPr sz="3800">
                          <a:solidFill>
                            <a:schemeClr val="tx1"/>
                          </a:solidFill>
                          <a:latin typeface="Calibri" panose="020F0502020204030204" pitchFamily="34" charset="0"/>
                        </a:defRPr>
                      </a:lvl9pPr>
                    </a:lstStyle>
                    <a:p>
                      <a:pPr marL="457200" marR="0" lvl="0" indent="-228600" algn="ctr" defTabSz="2159000" rtl="0" eaLnBrk="1" fontAlgn="base" latinLnBrk="0" hangingPunct="1">
                        <a:lnSpc>
                          <a:spcPct val="100000"/>
                        </a:lnSpc>
                        <a:spcBef>
                          <a:spcPct val="0"/>
                        </a:spcBef>
                        <a:spcAft>
                          <a:spcPct val="0"/>
                        </a:spcAft>
                        <a:buClrTx/>
                        <a:buSzTx/>
                        <a:buFontTx/>
                        <a:buNone/>
                        <a:tabLst/>
                      </a:pPr>
                      <a:r>
                        <a:rPr kumimoji="0" lang="en-US" altLang="en-US" sz="3200" b="0" i="0" u="none" strike="noStrike" cap="none" normalizeH="0" baseline="0">
                          <a:ln>
                            <a:noFill/>
                          </a:ln>
                          <a:solidFill>
                            <a:srgbClr val="000000"/>
                          </a:solidFill>
                          <a:effectLst/>
                          <a:latin typeface="Calibri" panose="020F0502020204030204" pitchFamily="34" charset="0"/>
                        </a:rPr>
                        <a:t>Table text</a:t>
                      </a:r>
                      <a:endParaRPr kumimoji="0" lang="en-GB" altLang="en-US" sz="3200" b="0" i="0" u="none" strike="noStrike" cap="none" normalizeH="0" baseline="0">
                        <a:ln>
                          <a:noFill/>
                        </a:ln>
                        <a:solidFill>
                          <a:srgbClr val="000000"/>
                        </a:solidFill>
                        <a:effectLst/>
                        <a:latin typeface="Calibri" panose="020F0502020204030204" pitchFamily="34" charset="0"/>
                        <a:cs typeface="Times New Roman" panose="02020603050405020304"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FD5EA"/>
                    </a:solidFill>
                  </a:tcPr>
                </a:tc>
                <a:extLst>
                  <a:ext uri="{0D108BD9-81ED-4DB2-BD59-A6C34878D82A}">
                    <a16:rowId xmlns:a16="http://schemas.microsoft.com/office/drawing/2014/main" val="10003"/>
                  </a:ext>
                </a:extLst>
              </a:tr>
            </a:tbl>
          </a:graphicData>
        </a:graphic>
      </p:graphicFrame>
      <p:sp>
        <p:nvSpPr>
          <p:cNvPr id="5172" name="Rectangle 22">
            <a:extLst>
              <a:ext uri="{FF2B5EF4-FFF2-40B4-BE49-F238E27FC236}">
                <a16:creationId xmlns:a16="http://schemas.microsoft.com/office/drawing/2014/main" id="{830BA8D5-87A9-34C2-1DC4-468AD6EFCCDB}"/>
              </a:ext>
            </a:extLst>
          </p:cNvPr>
          <p:cNvSpPr>
            <a:spLocks noChangeArrowheads="1"/>
          </p:cNvSpPr>
          <p:nvPr/>
        </p:nvSpPr>
        <p:spPr bwMode="auto">
          <a:xfrm>
            <a:off x="14881225" y="14036675"/>
            <a:ext cx="13333413"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r>
              <a:rPr lang="en-US" altLang="en-US" sz="4000" b="1">
                <a:solidFill>
                  <a:srgbClr val="000000"/>
                </a:solidFill>
                <a:cs typeface="Times New Roman" panose="02020603050405020304" pitchFamily="18" charset="0"/>
              </a:rPr>
              <a:t>Level 2 Heading</a:t>
            </a:r>
            <a:endParaRPr lang="en-GB" altLang="en-US" sz="4000" b="1">
              <a:solidFill>
                <a:srgbClr val="000000"/>
              </a:solidFill>
              <a:cs typeface="Times New Roman" panose="02020603050405020304" pitchFamily="18" charset="0"/>
            </a:endParaRPr>
          </a:p>
          <a:p>
            <a:pPr algn="just"/>
            <a:r>
              <a:rPr lang="en-US" altLang="en-US" sz="3200">
                <a:solidFill>
                  <a:srgbClr val="000000"/>
                </a:solidFill>
                <a:cs typeface="Times New Roman" panose="02020603050405020304" pitchFamily="18" charset="0"/>
              </a:rPr>
              <a:t>Bus auda vel ma perovit quis pellaborio dolupti sus assimpe rnatibus sequi quo idebis quos eatiis ullorro volorpos sum re porporem. Et arion nisincimus. Rum ipienimin resti offic testiam, vendaep erferib eaquibus eum et, quia voleseque qui rendelis aut verrovit estium qui doloreh entium hit, ilit dipit quo dolorio restis dent. Ariaepel et unti quid esto berum et lam quam. </a:t>
            </a:r>
            <a:endParaRPr lang="en-GB" altLang="en-US" sz="3200">
              <a:solidFill>
                <a:srgbClr val="000000"/>
              </a:solidFill>
              <a:cs typeface="Times New Roman" panose="02020603050405020304" pitchFamily="18" charset="0"/>
            </a:endParaRPr>
          </a:p>
        </p:txBody>
      </p:sp>
      <p:sp>
        <p:nvSpPr>
          <p:cNvPr id="5173" name="Rectangle 23">
            <a:extLst>
              <a:ext uri="{FF2B5EF4-FFF2-40B4-BE49-F238E27FC236}">
                <a16:creationId xmlns:a16="http://schemas.microsoft.com/office/drawing/2014/main" id="{0678A9EC-1898-9D63-DF12-577705D6AE08}"/>
              </a:ext>
            </a:extLst>
          </p:cNvPr>
          <p:cNvSpPr>
            <a:spLocks noChangeArrowheads="1"/>
          </p:cNvSpPr>
          <p:nvPr/>
        </p:nvSpPr>
        <p:spPr bwMode="auto">
          <a:xfrm>
            <a:off x="17143413" y="10499725"/>
            <a:ext cx="85629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457200" indent="-228600">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a:r>
              <a:rPr lang="en-US" altLang="en-US" sz="3200" b="1"/>
              <a:t>Table 1.   </a:t>
            </a:r>
            <a:r>
              <a:rPr lang="en-US" altLang="en-US" sz="3200"/>
              <a:t>Table Title Is Always in Mixed Case</a:t>
            </a:r>
            <a:endParaRPr lang="en-GB" altLang="en-US" sz="3200">
              <a:cs typeface="Times New Roman" panose="02020603050405020304" pitchFamily="18" charset="0"/>
            </a:endParaRPr>
          </a:p>
        </p:txBody>
      </p:sp>
      <p:sp>
        <p:nvSpPr>
          <p:cNvPr id="5174" name="Rectangle 26">
            <a:extLst>
              <a:ext uri="{FF2B5EF4-FFF2-40B4-BE49-F238E27FC236}">
                <a16:creationId xmlns:a16="http://schemas.microsoft.com/office/drawing/2014/main" id="{F14D04A5-0ABF-BB2A-54D4-734B49FA62E8}"/>
              </a:ext>
            </a:extLst>
          </p:cNvPr>
          <p:cNvSpPr>
            <a:spLocks noChangeArrowheads="1"/>
          </p:cNvSpPr>
          <p:nvPr/>
        </p:nvSpPr>
        <p:spPr bwMode="auto">
          <a:xfrm>
            <a:off x="14881225" y="24965025"/>
            <a:ext cx="13250863"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just"/>
            <a:r>
              <a:rPr lang="en-US" altLang="en-US" sz="3200">
                <a:solidFill>
                  <a:srgbClr val="000000"/>
                </a:solidFill>
                <a:cs typeface="Times New Roman" panose="02020603050405020304" pitchFamily="18" charset="0"/>
              </a:rPr>
              <a:t>Bus auda vel ma perovit quis pellaborio dolupti sus assimpe rnatibus sequi quo idebis quos eatiis ullorro volorpos sum re porporem. Et arion nisincimus. Rum ipienimin resti offic testiam, vendaep erferib eaquibus eum et, quia voleseque. sequi quo idebis quos eatiis ullorro volorpos sum re porporem. Et arion nisincimus. Rum ipienimin resti offic testiam, vendaep erferib eaquibus eum et, quia voleseque</a:t>
            </a:r>
            <a:endParaRPr lang="en-GB" altLang="en-US" sz="3200">
              <a:solidFill>
                <a:srgbClr val="000000"/>
              </a:solidFill>
              <a:cs typeface="Times New Roman" panose="02020603050405020304" pitchFamily="18" charset="0"/>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2949</TotalTime>
  <Words>838</Words>
  <Application>Microsoft Macintosh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Calibri Light</vt:lpstr>
      <vt:lpstr>Calibri</vt:lpstr>
      <vt:lpstr>Garamond</vt:lpstr>
      <vt:lpstr>Times New Roman</vt:lpstr>
      <vt:lpstr>DengXian</vt:lpstr>
      <vt:lpstr>SimSun</vt:lpstr>
      <vt:lpstr>Wingdings</vt:lpstr>
      <vt:lpstr>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Lambros</dc:creator>
  <cp:keywords/>
  <dc:description/>
  <cp:lastModifiedBy>Dimitris Charalambopoulos</cp:lastModifiedBy>
  <cp:revision>297</cp:revision>
  <dcterms:created xsi:type="dcterms:W3CDTF">2009-04-23T10:38:08Z</dcterms:created>
  <dcterms:modified xsi:type="dcterms:W3CDTF">2025-10-17T16:52:58Z</dcterms:modified>
  <cp:category/>
</cp:coreProperties>
</file>