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60" r:id="rId2"/>
    <p:sldMasterId id="2147483676" r:id="rId3"/>
    <p:sldMasterId id="2147483661" r:id="rId4"/>
  </p:sldMasterIdLst>
  <p:notesMasterIdLst>
    <p:notesMasterId r:id="rId9"/>
  </p:notesMasterIdLst>
  <p:sldIdLst>
    <p:sldId id="257" r:id="rId5"/>
    <p:sldId id="256" r:id="rId6"/>
    <p:sldId id="258" r:id="rId7"/>
    <p:sldId id="259" r:id="rId8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AE"/>
    <a:srgbClr val="60D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 snapToObjects="1">
      <p:cViewPr varScale="1">
        <p:scale>
          <a:sx n="114" d="100"/>
          <a:sy n="114" d="100"/>
        </p:scale>
        <p:origin x="9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F53DD-DE0D-FC40-B817-56A5C7758CCE}" type="datetimeFigureOut">
              <a:rPr lang="en-GR" smtClean="0"/>
              <a:t>23/9/26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12CA73-8223-7E43-951E-8FFEC687799A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29309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854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1066F-6790-E143-90D3-D66875C6E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3" y="4911000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Click to edit Master title style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617127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681F7-AE8B-C94A-9F25-84CCA8223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816BE-4EF7-CD47-A4F0-661D9AD5F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232F4-822D-CA44-A3EB-80508587F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A27FD-DEE9-A442-803B-FEC48F0A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4874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A9D18-7464-CE49-8716-275C26518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F5FC2-31DC-4E4E-926F-284EF7B52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A6563-5264-854D-9F5E-273FEB56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7E3D2-B7B0-6140-8A8A-1E9F8C139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4129529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FE6A7-6AB0-CF4C-82DC-0D1A34FAB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E7A70E-B738-1744-88AF-04F7E89B3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AEC5F-14E2-0E44-B83E-EC0903B64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18735-86D3-B44C-BBBA-9DE5C7C3E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20054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0D95-329C-7541-A63C-381FED9CB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29EE1-E43D-6148-8415-39FC930BE9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17C5A-CE5A-4F45-BD8C-4CC48820D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FCA4C9-ECF5-F14A-87D9-21470608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E2683-2F15-7E41-BEDA-95DF41AB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5335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4D6E4-B90A-114D-B573-D841F59AE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51549-5B99-A246-A1FC-53B5BD7CB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98E95-187C-FA40-BDF5-2B46FD4559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4B12C4-9510-6E4F-9FE5-035872C19A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ED9EC3-6F64-2F4B-B16E-6E143932E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78683C-17E9-BB4B-AE12-4AA98F87D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5A4646-10DB-EF4F-B500-970E05C9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51623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6E754-3528-A54C-9C92-4107F62A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171CC6-DD01-8C48-B9CC-55CFF7948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2B2BE-CF00-BF4A-B13D-355F4F08F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35664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968907-8D4A-A743-B759-AA2B77097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7ABA6-3F32-7246-B550-CC7C0E8C5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7936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3B5F2-8DC9-9C47-B434-0769E9CFC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33217-BDA4-524C-B1C4-044CF3B61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B17C0-1020-0F42-9A36-76501CFDA2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03874-C377-C04B-B269-527A9DD4D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B4508-6FB1-364B-96A1-45EDB44F9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73157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6EA0A-DCDC-CD4B-B11D-915A2597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52A0F3-6C43-6441-A6DD-455214DDC3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1E7E0-FD03-D74D-AFAF-BD5BF2F46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1B240-D5F4-284B-AFBB-86368ABE3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2F3A36-B37A-2644-BEE4-F0087CDF6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54590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15B86-6D19-F347-8788-8AFE32DD1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B9DFE3-21D3-D64E-8547-19C6947765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9092E-AD86-B243-BD34-508691DBE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DA5B8-1E18-7645-A80C-7E860BB7F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80956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98D6EF-D5F7-F341-8F7C-9B00619FFB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2CFAC3-BEF9-4F42-A076-8D64D798E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951E7-EF0F-9447-B6BF-B7A79624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E0BA6-3ABB-4748-BF46-B2CAE5B45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7150" y="6356350"/>
            <a:ext cx="1296650" cy="365125"/>
          </a:xfrm>
          <a:prstGeom prst="rect">
            <a:avLst/>
          </a:prstGeom>
        </p:spPr>
        <p:txBody>
          <a:bodyPr/>
          <a:lstStyle/>
          <a:p>
            <a:fld id="{E16C6469-9D5B-2946-8E74-778A7D8CEB1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66979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38A2C-12BF-CD41-B949-ED2A1F874E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4874" y="1201149"/>
            <a:ext cx="4177937" cy="62765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NAME: </a:t>
            </a:r>
            <a:br>
              <a:rPr lang="en-GB" dirty="0"/>
            </a:br>
            <a:r>
              <a:rPr lang="en-GB" dirty="0"/>
              <a:t>EMAIL: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10117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53BF19-D494-2A49-B4ED-2DAC5DBC21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5" y="892"/>
            <a:ext cx="12192003" cy="685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61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5FAC35-E524-5CA0-AAFB-55023641F5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3" y="897"/>
            <a:ext cx="12192003" cy="685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93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B5DA0A-A587-E141-91BA-CCF2369A2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BFAF2-8868-A743-9A10-3B932E1BC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1C16E00-FF29-8143-BD79-63548B9C5479}"/>
              </a:ext>
            </a:extLst>
          </p:cNvPr>
          <p:cNvSpPr txBox="1">
            <a:spLocks/>
          </p:cNvSpPr>
          <p:nvPr userDrawn="1"/>
        </p:nvSpPr>
        <p:spPr>
          <a:xfrm>
            <a:off x="1136752" y="6363793"/>
            <a:ext cx="1685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24</a:t>
            </a:r>
            <a:r>
              <a:rPr lang="en-GR" dirty="0"/>
              <a:t> </a:t>
            </a:r>
            <a:r>
              <a:rPr lang="en-US" dirty="0"/>
              <a:t>OCTOBER</a:t>
            </a:r>
            <a:r>
              <a:rPr lang="en-GR" dirty="0"/>
              <a:t> 2026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B30C67F-09BF-3546-8C3D-EDA924FFC3C5}"/>
              </a:ext>
            </a:extLst>
          </p:cNvPr>
          <p:cNvSpPr txBox="1">
            <a:spLocks/>
          </p:cNvSpPr>
          <p:nvPr userDrawn="1"/>
        </p:nvSpPr>
        <p:spPr>
          <a:xfrm>
            <a:off x="2692607" y="6374182"/>
            <a:ext cx="71053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kern="1200" dirty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ENERGY IN BUILDINGS </a:t>
            </a:r>
            <a:r>
              <a:rPr lang="el-GR" sz="1200" b="1" kern="1200" dirty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US" sz="1200" b="1" kern="1200" dirty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rPr>
              <a:t>5</a:t>
            </a:r>
            <a:endParaRPr lang="en-GB" sz="1200" kern="1200" dirty="0">
              <a:solidFill>
                <a:schemeClr val="tx1">
                  <a:tint val="75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212FA4-526D-AA41-BE54-45396838EE0F}"/>
              </a:ext>
            </a:extLst>
          </p:cNvPr>
          <p:cNvSpPr txBox="1">
            <a:spLocks/>
          </p:cNvSpPr>
          <p:nvPr userDrawn="1"/>
        </p:nvSpPr>
        <p:spPr>
          <a:xfrm>
            <a:off x="10057150" y="6358484"/>
            <a:ext cx="12966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G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6C6469-9D5B-2946-8E74-778A7D8CEB1F}" type="slidenum">
              <a:rPr lang="en-GR" smtClean="0"/>
              <a:pPr/>
              <a:t>‹#›</a:t>
            </a:fld>
            <a:endParaRPr lang="en-GR" dirty="0"/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C43AD64C-6F3E-FC43-91C7-055AED21C03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87029" y="6311900"/>
            <a:ext cx="751035" cy="47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1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BB8BD2-205C-D5A1-0C9B-282BD60EC0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6" y="15907"/>
            <a:ext cx="12192003" cy="685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332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0C857-D1B8-0D49-90A5-47687406A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79685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9F1C6-82D9-344B-A54D-04EBDC9E0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AB88C-57C9-0A44-9269-8A940605C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92420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1077A-0C75-334E-A916-3931AA085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089" y="2843546"/>
            <a:ext cx="4802234" cy="585454"/>
          </a:xfr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en-GR" sz="1700" b="1" dirty="0">
                <a:latin typeface="+mn-lt"/>
              </a:rPr>
              <a:t>NAME:</a:t>
            </a:r>
            <a:br>
              <a:rPr lang="en-GR" sz="1700" b="1" dirty="0">
                <a:latin typeface="+mn-lt"/>
              </a:rPr>
            </a:br>
            <a:r>
              <a:rPr lang="en-GR" sz="1700" b="1" dirty="0">
                <a:latin typeface="+mn-lt"/>
              </a:rPr>
              <a:t>EMAIL:</a:t>
            </a:r>
          </a:p>
        </p:txBody>
      </p:sp>
    </p:spTree>
    <p:extLst>
      <p:ext uri="{BB962C8B-B14F-4D97-AF65-F5344CB8AC3E}">
        <p14:creationId xmlns:p14="http://schemas.microsoft.com/office/powerpoint/2010/main" val="3273720848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5</Words>
  <Application>Microsoft Macintosh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1_Custom Design</vt:lpstr>
      <vt:lpstr>1_Office Theme</vt:lpstr>
      <vt:lpstr>2_Custom Design</vt:lpstr>
      <vt:lpstr>Custom Design</vt:lpstr>
      <vt:lpstr>PowerPoint Presentation</vt:lpstr>
      <vt:lpstr>PowerPoint Presentation</vt:lpstr>
      <vt:lpstr>PowerPoint Presentation</vt:lpstr>
      <vt:lpstr>NAME: EMAIL: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vassia Katsirea</dc:creator>
  <cp:lastModifiedBy>vassia katsirea</cp:lastModifiedBy>
  <cp:revision>64</cp:revision>
  <dcterms:created xsi:type="dcterms:W3CDTF">2021-01-13T10:34:20Z</dcterms:created>
  <dcterms:modified xsi:type="dcterms:W3CDTF">2026-09-23T13:01:15Z</dcterms:modified>
</cp:coreProperties>
</file>