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0" r:id="rId2"/>
    <p:sldMasterId id="2147483676" r:id="rId3"/>
    <p:sldMasterId id="2147483661" r:id="rId4"/>
  </p:sldMasterIdLst>
  <p:notesMasterIdLst>
    <p:notesMasterId r:id="rId9"/>
  </p:notesMasterIdLst>
  <p:sldIdLst>
    <p:sldId id="257" r:id="rId5"/>
    <p:sldId id="256" r:id="rId6"/>
    <p:sldId id="258" r:id="rId7"/>
    <p:sldId id="259" r:id="rId8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AE"/>
    <a:srgbClr val="642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/>
    <p:restoredTop sz="93892"/>
  </p:normalViewPr>
  <p:slideViewPr>
    <p:cSldViewPr snapToGrid="0" snapToObjects="1">
      <p:cViewPr varScale="1">
        <p:scale>
          <a:sx n="199" d="100"/>
          <a:sy n="199" d="100"/>
        </p:scale>
        <p:origin x="19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F53DD-DE0D-FC40-B817-56A5C7758CCE}" type="datetimeFigureOut">
              <a:rPr lang="en-GR" smtClean="0"/>
              <a:t>1/4/26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2CA73-8223-7E43-951E-8FFEC687799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9309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2CA73-8223-7E43-951E-8FFEC687799A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755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854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B5F2-8DC9-9C47-B434-0769E9CF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33217-BDA4-524C-B1C4-044CF3B61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B17C0-1020-0F42-9A36-76501CFDA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03874-C377-C04B-B269-527A9DD4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B4508-6FB1-364B-96A1-45EDB44F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7150" y="6356350"/>
            <a:ext cx="1296650" cy="365125"/>
          </a:xfrm>
          <a:prstGeom prst="rect">
            <a:avLst/>
          </a:prstGeom>
        </p:spPr>
        <p:txBody>
          <a:bodyPr/>
          <a:lstStyle/>
          <a:p>
            <a:fld id="{E16C6469-9D5B-2946-8E74-778A7D8CEB1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7315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EA0A-DCDC-CD4B-B11D-915A2597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2A0F3-6C43-6441-A6DD-455214DDC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1E7E0-FD03-D74D-AFAF-BD5BF2F46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1B240-D5F4-284B-AFBB-86368ABE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F3A36-B37A-2644-BEE4-F0087CDF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7150" y="6356350"/>
            <a:ext cx="1296650" cy="365125"/>
          </a:xfrm>
          <a:prstGeom prst="rect">
            <a:avLst/>
          </a:prstGeom>
        </p:spPr>
        <p:txBody>
          <a:bodyPr/>
          <a:lstStyle/>
          <a:p>
            <a:fld id="{E16C6469-9D5B-2946-8E74-778A7D8CEB1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54590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5B86-6D19-F347-8788-8AFE32DD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9DFE3-21D3-D64E-8547-19C694776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092E-AD86-B243-BD34-508691DBE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DA5B8-1E18-7645-A80C-7E860BB7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7150" y="6356350"/>
            <a:ext cx="1296650" cy="365125"/>
          </a:xfrm>
          <a:prstGeom prst="rect">
            <a:avLst/>
          </a:prstGeom>
        </p:spPr>
        <p:txBody>
          <a:bodyPr/>
          <a:lstStyle/>
          <a:p>
            <a:fld id="{E16C6469-9D5B-2946-8E74-778A7D8CEB1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809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8D6EF-D5F7-F341-8F7C-9B00619FF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CFAC3-BEF9-4F42-A076-8D64D798E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951E7-EF0F-9447-B6BF-B7A79624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E0BA6-3ABB-4748-BF46-B2CAE5B4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7150" y="6356350"/>
            <a:ext cx="1296650" cy="365125"/>
          </a:xfrm>
          <a:prstGeom prst="rect">
            <a:avLst/>
          </a:prstGeom>
        </p:spPr>
        <p:txBody>
          <a:bodyPr/>
          <a:lstStyle/>
          <a:p>
            <a:fld id="{E16C6469-9D5B-2946-8E74-778A7D8CEB1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6697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38A2C-12BF-CD41-B949-ED2A1F874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734" y="3796068"/>
            <a:ext cx="4177937" cy="6276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NAME: </a:t>
            </a:r>
            <a:br>
              <a:rPr lang="en-GB" dirty="0"/>
            </a:br>
            <a:r>
              <a:rPr lang="en-GB" dirty="0"/>
              <a:t>EMAIL: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10117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66F-6790-E143-90D3-D66875C6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4911000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61712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81F7-AE8B-C94A-9F25-84CCA8223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816BE-4EF7-CD47-A4F0-661D9AD5F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232F4-822D-CA44-A3EB-80508587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A27FD-DEE9-A442-803B-FEC48F0A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7150" y="6356350"/>
            <a:ext cx="1296650" cy="365125"/>
          </a:xfrm>
          <a:prstGeom prst="rect">
            <a:avLst/>
          </a:prstGeom>
        </p:spPr>
        <p:txBody>
          <a:bodyPr/>
          <a:lstStyle/>
          <a:p>
            <a:fld id="{E16C6469-9D5B-2946-8E74-778A7D8CEB1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4874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A9D18-7464-CE49-8716-275C2651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F5FC2-31DC-4E4E-926F-284EF7B52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A6563-5264-854D-9F5E-273FEB56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7E3D2-B7B0-6140-8A8A-1E9F8C13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7150" y="6356350"/>
            <a:ext cx="1296650" cy="365125"/>
          </a:xfrm>
          <a:prstGeom prst="rect">
            <a:avLst/>
          </a:prstGeom>
        </p:spPr>
        <p:txBody>
          <a:bodyPr/>
          <a:lstStyle/>
          <a:p>
            <a:fld id="{E16C6469-9D5B-2946-8E74-778A7D8CEB1F}" type="slidenum">
              <a:rPr lang="en-GR" smtClean="0"/>
              <a:t>‹#›</a:t>
            </a:fld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12952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FE6A7-6AB0-CF4C-82DC-0D1A34FA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A70E-B738-1744-88AF-04F7E89B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AEC5F-14E2-0E44-B83E-EC0903B6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18735-86D3-B44C-BBBA-9DE5C7C3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7150" y="6356350"/>
            <a:ext cx="1296650" cy="365125"/>
          </a:xfrm>
          <a:prstGeom prst="rect">
            <a:avLst/>
          </a:prstGeom>
        </p:spPr>
        <p:txBody>
          <a:bodyPr/>
          <a:lstStyle/>
          <a:p>
            <a:fld id="{E16C6469-9D5B-2946-8E74-778A7D8CEB1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2005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0D95-329C-7541-A63C-381FED9C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29EE1-E43D-6148-8415-39FC930BE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17C5A-CE5A-4F45-BD8C-4CC48820D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CA4C9-ECF5-F14A-87D9-21470608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E2683-2F15-7E41-BEDA-95DF41AB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7150" y="6356350"/>
            <a:ext cx="1296650" cy="365125"/>
          </a:xfrm>
          <a:prstGeom prst="rect">
            <a:avLst/>
          </a:prstGeom>
        </p:spPr>
        <p:txBody>
          <a:bodyPr/>
          <a:lstStyle/>
          <a:p>
            <a:fld id="{E16C6469-9D5B-2946-8E74-778A7D8CEB1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335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D6E4-B90A-114D-B573-D841F59A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51549-5B99-A246-A1FC-53B5BD7C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98E95-187C-FA40-BDF5-2B46FD45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B12C4-9510-6E4F-9FE5-035872C19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D9EC3-6F64-2F4B-B16E-6E143932E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78683C-17E9-BB4B-AE12-4AA98F8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A4646-10DB-EF4F-B500-970E05C9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7150" y="6356350"/>
            <a:ext cx="1296650" cy="365125"/>
          </a:xfrm>
          <a:prstGeom prst="rect">
            <a:avLst/>
          </a:prstGeom>
        </p:spPr>
        <p:txBody>
          <a:bodyPr/>
          <a:lstStyle/>
          <a:p>
            <a:fld id="{E16C6469-9D5B-2946-8E74-778A7D8CEB1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1623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E754-3528-A54C-9C92-4107F62A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71CC6-DD01-8C48-B9CC-55CFF79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2B2BE-CF00-BF4A-B13D-355F4F08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7150" y="6356350"/>
            <a:ext cx="1296650" cy="365125"/>
          </a:xfrm>
          <a:prstGeom prst="rect">
            <a:avLst/>
          </a:prstGeom>
        </p:spPr>
        <p:txBody>
          <a:bodyPr/>
          <a:lstStyle/>
          <a:p>
            <a:fld id="{E16C6469-9D5B-2946-8E74-778A7D8CEB1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3566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68907-8D4A-A743-B759-AA2B7709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7ABA6-3F32-7246-B550-CC7C0E8C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7150" y="6356350"/>
            <a:ext cx="1296650" cy="365125"/>
          </a:xfrm>
          <a:prstGeom prst="rect">
            <a:avLst/>
          </a:prstGeom>
        </p:spPr>
        <p:txBody>
          <a:bodyPr/>
          <a:lstStyle/>
          <a:p>
            <a:fld id="{E16C6469-9D5B-2946-8E74-778A7D8CEB1F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7936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53BF19-D494-2A49-B4ED-2DAC5DBC21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7" y="12538"/>
            <a:ext cx="12192005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FAC35-E524-5CA0-AAFB-55023641F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10888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9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B5DA0A-A587-E141-91BA-CCF2369A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BFAF2-8868-A743-9A10-3B932E1BC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GR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C16E00-FF29-8143-BD79-63548B9C5479}"/>
              </a:ext>
            </a:extLst>
          </p:cNvPr>
          <p:cNvSpPr txBox="1">
            <a:spLocks/>
          </p:cNvSpPr>
          <p:nvPr userDrawn="1"/>
        </p:nvSpPr>
        <p:spPr>
          <a:xfrm>
            <a:off x="2547974" y="6363793"/>
            <a:ext cx="1296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27-29</a:t>
            </a:r>
            <a:r>
              <a:rPr lang="en-GR" dirty="0"/>
              <a:t> </a:t>
            </a:r>
            <a:r>
              <a:rPr lang="en-US" dirty="0"/>
              <a:t>MAY</a:t>
            </a:r>
            <a:r>
              <a:rPr lang="en-GR" dirty="0"/>
              <a:t> 2026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30C67F-09BF-3546-8C3D-EDA924FFC3C5}"/>
              </a:ext>
            </a:extLst>
          </p:cNvPr>
          <p:cNvSpPr txBox="1">
            <a:spLocks/>
          </p:cNvSpPr>
          <p:nvPr userDrawn="1"/>
        </p:nvSpPr>
        <p:spPr>
          <a:xfrm>
            <a:off x="2692607" y="6374182"/>
            <a:ext cx="7105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HEALTH IN BUILDINGS – HYGEIA2026</a:t>
            </a:r>
            <a:endParaRPr lang="en-GB" sz="1200" kern="1200" dirty="0">
              <a:solidFill>
                <a:schemeClr val="tx1">
                  <a:tint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9212FA4-526D-AA41-BE54-45396838EE0F}"/>
              </a:ext>
            </a:extLst>
          </p:cNvPr>
          <p:cNvSpPr txBox="1">
            <a:spLocks/>
          </p:cNvSpPr>
          <p:nvPr userDrawn="1"/>
        </p:nvSpPr>
        <p:spPr>
          <a:xfrm>
            <a:off x="10057150" y="6358484"/>
            <a:ext cx="1296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6C6469-9D5B-2946-8E74-778A7D8CEB1F}" type="slidenum">
              <a:rPr lang="en-GR" smtClean="0"/>
              <a:pPr/>
              <a:t>‹#›</a:t>
            </a:fld>
            <a:endParaRPr lang="en-GR" dirty="0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C43AD64C-6F3E-FC43-91C7-055AED21C03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7030" y="6311900"/>
            <a:ext cx="670004" cy="427907"/>
          </a:xfrm>
          <a:prstGeom prst="rect">
            <a:avLst/>
          </a:prstGeom>
        </p:spPr>
      </p:pic>
      <p:pic>
        <p:nvPicPr>
          <p:cNvPr id="5" name="Picture 4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27BFFEB3-0150-E943-11DE-A81F8CDCF7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16238" y="6489697"/>
            <a:ext cx="391343" cy="1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1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2803A-0686-A4D1-8E22-510A6A7D9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3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C857-D1B8-0D49-90A5-47687406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57968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F1C6-82D9-344B-A54D-04EBDC9E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AB88C-57C9-0A44-9269-8A940605C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9242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077A-0C75-334E-A916-3931AA08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30" y="3761433"/>
            <a:ext cx="2493935" cy="231782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R" b="1" dirty="0">
                <a:solidFill>
                  <a:srgbClr val="0087AE"/>
                </a:solidFill>
                <a:latin typeface="+mn-lt"/>
              </a:rPr>
              <a:t>Name: </a:t>
            </a:r>
            <a:br>
              <a:rPr lang="el-GR" b="1" dirty="0">
                <a:solidFill>
                  <a:srgbClr val="0087AE"/>
                </a:solidFill>
                <a:latin typeface="+mn-lt"/>
              </a:rPr>
            </a:br>
            <a:br>
              <a:rPr lang="el-GR" b="1" dirty="0">
                <a:solidFill>
                  <a:srgbClr val="0087AE"/>
                </a:solidFill>
                <a:latin typeface="+mn-lt"/>
              </a:rPr>
            </a:br>
            <a:br>
              <a:rPr lang="el-GR" b="1" dirty="0">
                <a:solidFill>
                  <a:srgbClr val="0087AE"/>
                </a:solidFill>
                <a:latin typeface="+mn-lt"/>
              </a:rPr>
            </a:br>
            <a:br>
              <a:rPr lang="en-US" b="1" dirty="0">
                <a:solidFill>
                  <a:srgbClr val="0087AE"/>
                </a:solidFill>
                <a:latin typeface="+mn-lt"/>
              </a:rPr>
            </a:br>
            <a:r>
              <a:rPr lang="en-GR" b="1" dirty="0">
                <a:solidFill>
                  <a:srgbClr val="0087AE"/>
                </a:solidFill>
                <a:latin typeface="+mn-lt"/>
              </a:rPr>
              <a:t>Email:</a:t>
            </a:r>
          </a:p>
        </p:txBody>
      </p:sp>
    </p:spTree>
    <p:extLst>
      <p:ext uri="{BB962C8B-B14F-4D97-AF65-F5344CB8AC3E}">
        <p14:creationId xmlns:p14="http://schemas.microsoft.com/office/powerpoint/2010/main" val="327372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</Words>
  <Application>Microsoft Macintosh PowerPoint</Application>
  <PresentationFormat>Widescreen</PresentationFormat>
  <Paragraphs>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1_Custom Design</vt:lpstr>
      <vt:lpstr>1_Office Theme</vt:lpstr>
      <vt:lpstr>2_Custom Design</vt:lpstr>
      <vt:lpstr>Custom Design</vt:lpstr>
      <vt:lpstr>PowerPoint Presentation</vt:lpstr>
      <vt:lpstr>PowerPoint Presentation</vt:lpstr>
      <vt:lpstr>PowerPoint Presentation</vt:lpstr>
      <vt:lpstr>Name:     Email: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vassia Katsirea</dc:creator>
  <cp:lastModifiedBy>Dimitris Charalambopoulos</cp:lastModifiedBy>
  <cp:revision>59</cp:revision>
  <dcterms:created xsi:type="dcterms:W3CDTF">2021-01-13T10:34:20Z</dcterms:created>
  <dcterms:modified xsi:type="dcterms:W3CDTF">2026-04-01T13:08:13Z</dcterms:modified>
</cp:coreProperties>
</file>